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6F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15620"/>
    <p:restoredTop sz="94660"/>
  </p:normalViewPr>
  <p:slideViewPr>
    <p:cSldViewPr>
      <p:cViewPr varScale="1">
        <p:scale>
          <a:sx n="77" d="100"/>
          <a:sy n="77" d="100"/>
        </p:scale>
        <p:origin x="-20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4A661E-190C-7E42-8934-884E4144C759}" type="doc">
      <dgm:prSet loTypeId="urn:microsoft.com/office/officeart/2005/8/layout/hProcess6" loCatId="" qsTypeId="urn:microsoft.com/office/officeart/2005/8/quickstyle/simple4" qsCatId="simple" csTypeId="urn:microsoft.com/office/officeart/2005/8/colors/colorful4" csCatId="colorful"/>
      <dgm:spPr/>
      <dgm:t>
        <a:bodyPr/>
        <a:lstStyle/>
        <a:p>
          <a:endParaRPr lang="en-US"/>
        </a:p>
      </dgm:t>
    </dgm:pt>
    <dgm:pt modelId="{792BAB2B-1709-ED4A-AF59-ADD180BB9733}">
      <dgm:prSet/>
      <dgm:spPr/>
      <dgm:t>
        <a:bodyPr/>
        <a:lstStyle/>
        <a:p>
          <a:pPr rtl="0"/>
          <a:r>
            <a:rPr lang="en-US" dirty="0" smtClean="0"/>
            <a:t>Overview of the issue at hand</a:t>
          </a:r>
          <a:endParaRPr lang="en-US" dirty="0"/>
        </a:p>
      </dgm:t>
    </dgm:pt>
    <dgm:pt modelId="{4592AD48-1C33-B341-9C87-62E25BF70B01}" type="parTrans" cxnId="{67A96D94-7C19-4242-ADA5-A9D8A4E6B796}">
      <dgm:prSet/>
      <dgm:spPr/>
      <dgm:t>
        <a:bodyPr/>
        <a:lstStyle/>
        <a:p>
          <a:endParaRPr lang="en-US"/>
        </a:p>
      </dgm:t>
    </dgm:pt>
    <dgm:pt modelId="{26A70CFF-A7AB-EE40-B5E4-B17486F07BBD}" type="sibTrans" cxnId="{67A96D94-7C19-4242-ADA5-A9D8A4E6B796}">
      <dgm:prSet/>
      <dgm:spPr/>
      <dgm:t>
        <a:bodyPr/>
        <a:lstStyle/>
        <a:p>
          <a:endParaRPr lang="en-US"/>
        </a:p>
      </dgm:t>
    </dgm:pt>
    <dgm:pt modelId="{8B12A800-DD47-E447-95C3-FF834EA178B4}">
      <dgm:prSet/>
      <dgm:spPr/>
      <dgm:t>
        <a:bodyPr/>
        <a:lstStyle/>
        <a:p>
          <a:pPr rtl="0"/>
          <a:r>
            <a:rPr lang="en-US" dirty="0" smtClean="0"/>
            <a:t>My take</a:t>
          </a:r>
          <a:endParaRPr lang="en-US" dirty="0"/>
        </a:p>
      </dgm:t>
    </dgm:pt>
    <dgm:pt modelId="{64A5AFFD-F964-9F46-8AE2-55108F73AC1A}" type="parTrans" cxnId="{A3DE24C5-CE1D-F14D-B5B8-ECBFD5FB4F65}">
      <dgm:prSet/>
      <dgm:spPr/>
      <dgm:t>
        <a:bodyPr/>
        <a:lstStyle/>
        <a:p>
          <a:endParaRPr lang="en-US"/>
        </a:p>
      </dgm:t>
    </dgm:pt>
    <dgm:pt modelId="{9529D0AC-163D-034E-9D04-BC9E452DEB6F}" type="sibTrans" cxnId="{A3DE24C5-CE1D-F14D-B5B8-ECBFD5FB4F65}">
      <dgm:prSet/>
      <dgm:spPr/>
      <dgm:t>
        <a:bodyPr/>
        <a:lstStyle/>
        <a:p>
          <a:endParaRPr lang="en-US"/>
        </a:p>
      </dgm:t>
    </dgm:pt>
    <dgm:pt modelId="{321E8E2D-0599-FB4D-B3AB-38EF7B4918A0}">
      <dgm:prSet/>
      <dgm:spPr/>
      <dgm:t>
        <a:bodyPr/>
        <a:lstStyle/>
        <a:p>
          <a:pPr rtl="0"/>
          <a:r>
            <a:rPr lang="en-US" dirty="0" smtClean="0"/>
            <a:t>What to think about moving forward?</a:t>
          </a:r>
          <a:endParaRPr lang="en-US" dirty="0"/>
        </a:p>
      </dgm:t>
    </dgm:pt>
    <dgm:pt modelId="{E48C65C3-1327-5144-816A-0179D8738DCD}" type="parTrans" cxnId="{6A290011-825D-3541-90C2-B6F33E68C87E}">
      <dgm:prSet/>
      <dgm:spPr/>
      <dgm:t>
        <a:bodyPr/>
        <a:lstStyle/>
        <a:p>
          <a:endParaRPr lang="en-US"/>
        </a:p>
      </dgm:t>
    </dgm:pt>
    <dgm:pt modelId="{830A4D56-95EF-D848-914C-60D12B753FBE}" type="sibTrans" cxnId="{6A290011-825D-3541-90C2-B6F33E68C87E}">
      <dgm:prSet/>
      <dgm:spPr/>
      <dgm:t>
        <a:bodyPr/>
        <a:lstStyle/>
        <a:p>
          <a:endParaRPr lang="en-US"/>
        </a:p>
      </dgm:t>
    </dgm:pt>
    <dgm:pt modelId="{9D436B67-07A6-0747-88CC-833DC738B2C4}" type="pres">
      <dgm:prSet presAssocID="{6C4A661E-190C-7E42-8934-884E4144C759}" presName="theList" presStyleCnt="0">
        <dgm:presLayoutVars>
          <dgm:dir/>
          <dgm:animLvl val="lvl"/>
          <dgm:resizeHandles val="exact"/>
        </dgm:presLayoutVars>
      </dgm:prSet>
      <dgm:spPr/>
      <dgm:t>
        <a:bodyPr/>
        <a:lstStyle/>
        <a:p>
          <a:endParaRPr lang="en-US"/>
        </a:p>
      </dgm:t>
    </dgm:pt>
    <dgm:pt modelId="{3825ABFD-4783-F84F-9D77-98986BCB9BE6}" type="pres">
      <dgm:prSet presAssocID="{792BAB2B-1709-ED4A-AF59-ADD180BB9733}" presName="compNode" presStyleCnt="0"/>
      <dgm:spPr/>
    </dgm:pt>
    <dgm:pt modelId="{7F7C4FEC-7E56-474B-BCAA-8F81C25C66A6}" type="pres">
      <dgm:prSet presAssocID="{792BAB2B-1709-ED4A-AF59-ADD180BB9733}" presName="noGeometry" presStyleCnt="0"/>
      <dgm:spPr/>
    </dgm:pt>
    <dgm:pt modelId="{61831668-B69C-204F-914E-799C1419BB63}" type="pres">
      <dgm:prSet presAssocID="{792BAB2B-1709-ED4A-AF59-ADD180BB9733}" presName="childTextVisible" presStyleLbl="bgAccFollowNode1" presStyleIdx="0" presStyleCnt="3">
        <dgm:presLayoutVars>
          <dgm:bulletEnabled val="1"/>
        </dgm:presLayoutVars>
      </dgm:prSet>
      <dgm:spPr/>
    </dgm:pt>
    <dgm:pt modelId="{673A8A2D-FE1A-0342-B68F-F8C97DEA9236}" type="pres">
      <dgm:prSet presAssocID="{792BAB2B-1709-ED4A-AF59-ADD180BB9733}" presName="childTextHidden" presStyleLbl="bgAccFollowNode1" presStyleIdx="0" presStyleCnt="3"/>
      <dgm:spPr/>
    </dgm:pt>
    <dgm:pt modelId="{E0AA43EF-83FA-B940-9081-9BF35EF3DB7C}" type="pres">
      <dgm:prSet presAssocID="{792BAB2B-1709-ED4A-AF59-ADD180BB9733}" presName="parentText" presStyleLbl="node1" presStyleIdx="0" presStyleCnt="3">
        <dgm:presLayoutVars>
          <dgm:chMax val="1"/>
          <dgm:bulletEnabled val="1"/>
        </dgm:presLayoutVars>
      </dgm:prSet>
      <dgm:spPr/>
      <dgm:t>
        <a:bodyPr/>
        <a:lstStyle/>
        <a:p>
          <a:endParaRPr lang="en-US"/>
        </a:p>
      </dgm:t>
    </dgm:pt>
    <dgm:pt modelId="{440ECFEC-44F8-0B4F-9858-B9F4F6679EBC}" type="pres">
      <dgm:prSet presAssocID="{792BAB2B-1709-ED4A-AF59-ADD180BB9733}" presName="aSpace" presStyleCnt="0"/>
      <dgm:spPr/>
    </dgm:pt>
    <dgm:pt modelId="{89827890-443D-1446-9D3C-373DFDEA9A40}" type="pres">
      <dgm:prSet presAssocID="{8B12A800-DD47-E447-95C3-FF834EA178B4}" presName="compNode" presStyleCnt="0"/>
      <dgm:spPr/>
    </dgm:pt>
    <dgm:pt modelId="{4CAAC04B-EB48-7149-BD54-C47A27D391EF}" type="pres">
      <dgm:prSet presAssocID="{8B12A800-DD47-E447-95C3-FF834EA178B4}" presName="noGeometry" presStyleCnt="0"/>
      <dgm:spPr/>
    </dgm:pt>
    <dgm:pt modelId="{7AAB1A4A-2885-7A41-A610-6702B780830D}" type="pres">
      <dgm:prSet presAssocID="{8B12A800-DD47-E447-95C3-FF834EA178B4}" presName="childTextVisible" presStyleLbl="bgAccFollowNode1" presStyleIdx="1" presStyleCnt="3">
        <dgm:presLayoutVars>
          <dgm:bulletEnabled val="1"/>
        </dgm:presLayoutVars>
      </dgm:prSet>
      <dgm:spPr/>
    </dgm:pt>
    <dgm:pt modelId="{EB3EFCAB-290C-BE45-ACD3-4F51DB176BD7}" type="pres">
      <dgm:prSet presAssocID="{8B12A800-DD47-E447-95C3-FF834EA178B4}" presName="childTextHidden" presStyleLbl="bgAccFollowNode1" presStyleIdx="1" presStyleCnt="3"/>
      <dgm:spPr/>
    </dgm:pt>
    <dgm:pt modelId="{37845C03-6649-5B45-9E57-91420422E6BB}" type="pres">
      <dgm:prSet presAssocID="{8B12A800-DD47-E447-95C3-FF834EA178B4}" presName="parentText" presStyleLbl="node1" presStyleIdx="1" presStyleCnt="3">
        <dgm:presLayoutVars>
          <dgm:chMax val="1"/>
          <dgm:bulletEnabled val="1"/>
        </dgm:presLayoutVars>
      </dgm:prSet>
      <dgm:spPr/>
      <dgm:t>
        <a:bodyPr/>
        <a:lstStyle/>
        <a:p>
          <a:endParaRPr lang="en-US"/>
        </a:p>
      </dgm:t>
    </dgm:pt>
    <dgm:pt modelId="{9EC3B4C2-5589-DD44-92B4-E6637BF22BED}" type="pres">
      <dgm:prSet presAssocID="{8B12A800-DD47-E447-95C3-FF834EA178B4}" presName="aSpace" presStyleCnt="0"/>
      <dgm:spPr/>
    </dgm:pt>
    <dgm:pt modelId="{A75BAA4E-A5FE-AC43-831A-AFF8700BE36A}" type="pres">
      <dgm:prSet presAssocID="{321E8E2D-0599-FB4D-B3AB-38EF7B4918A0}" presName="compNode" presStyleCnt="0"/>
      <dgm:spPr/>
    </dgm:pt>
    <dgm:pt modelId="{E6CFBF80-3349-764E-99F1-50ABC3D2726B}" type="pres">
      <dgm:prSet presAssocID="{321E8E2D-0599-FB4D-B3AB-38EF7B4918A0}" presName="noGeometry" presStyleCnt="0"/>
      <dgm:spPr/>
    </dgm:pt>
    <dgm:pt modelId="{75A75605-1FFD-8A45-A490-90E28696045E}" type="pres">
      <dgm:prSet presAssocID="{321E8E2D-0599-FB4D-B3AB-38EF7B4918A0}" presName="childTextVisible" presStyleLbl="bgAccFollowNode1" presStyleIdx="2" presStyleCnt="3">
        <dgm:presLayoutVars>
          <dgm:bulletEnabled val="1"/>
        </dgm:presLayoutVars>
      </dgm:prSet>
      <dgm:spPr/>
    </dgm:pt>
    <dgm:pt modelId="{EEC9FDC9-2C9D-E14B-A8F5-12B9C2C4E42E}" type="pres">
      <dgm:prSet presAssocID="{321E8E2D-0599-FB4D-B3AB-38EF7B4918A0}" presName="childTextHidden" presStyleLbl="bgAccFollowNode1" presStyleIdx="2" presStyleCnt="3"/>
      <dgm:spPr/>
    </dgm:pt>
    <dgm:pt modelId="{BC5087A9-489A-B947-AEBC-D4A99B002120}" type="pres">
      <dgm:prSet presAssocID="{321E8E2D-0599-FB4D-B3AB-38EF7B4918A0}" presName="parentText" presStyleLbl="node1" presStyleIdx="2" presStyleCnt="3">
        <dgm:presLayoutVars>
          <dgm:chMax val="1"/>
          <dgm:bulletEnabled val="1"/>
        </dgm:presLayoutVars>
      </dgm:prSet>
      <dgm:spPr/>
      <dgm:t>
        <a:bodyPr/>
        <a:lstStyle/>
        <a:p>
          <a:endParaRPr lang="en-US"/>
        </a:p>
      </dgm:t>
    </dgm:pt>
  </dgm:ptLst>
  <dgm:cxnLst>
    <dgm:cxn modelId="{052F4951-9729-0C47-A4D5-7802785DA1F4}" type="presOf" srcId="{321E8E2D-0599-FB4D-B3AB-38EF7B4918A0}" destId="{BC5087A9-489A-B947-AEBC-D4A99B002120}" srcOrd="0" destOrd="0" presId="urn:microsoft.com/office/officeart/2005/8/layout/hProcess6"/>
    <dgm:cxn modelId="{F361FD8B-A8FB-724B-9F73-1BF0AACAB242}" type="presOf" srcId="{792BAB2B-1709-ED4A-AF59-ADD180BB9733}" destId="{E0AA43EF-83FA-B940-9081-9BF35EF3DB7C}" srcOrd="0" destOrd="0" presId="urn:microsoft.com/office/officeart/2005/8/layout/hProcess6"/>
    <dgm:cxn modelId="{67A96D94-7C19-4242-ADA5-A9D8A4E6B796}" srcId="{6C4A661E-190C-7E42-8934-884E4144C759}" destId="{792BAB2B-1709-ED4A-AF59-ADD180BB9733}" srcOrd="0" destOrd="0" parTransId="{4592AD48-1C33-B341-9C87-62E25BF70B01}" sibTransId="{26A70CFF-A7AB-EE40-B5E4-B17486F07BBD}"/>
    <dgm:cxn modelId="{6D33C30F-02C4-E24F-98B5-8C291FE7F64D}" type="presOf" srcId="{6C4A661E-190C-7E42-8934-884E4144C759}" destId="{9D436B67-07A6-0747-88CC-833DC738B2C4}" srcOrd="0" destOrd="0" presId="urn:microsoft.com/office/officeart/2005/8/layout/hProcess6"/>
    <dgm:cxn modelId="{A3DE24C5-CE1D-F14D-B5B8-ECBFD5FB4F65}" srcId="{6C4A661E-190C-7E42-8934-884E4144C759}" destId="{8B12A800-DD47-E447-95C3-FF834EA178B4}" srcOrd="1" destOrd="0" parTransId="{64A5AFFD-F964-9F46-8AE2-55108F73AC1A}" sibTransId="{9529D0AC-163D-034E-9D04-BC9E452DEB6F}"/>
    <dgm:cxn modelId="{06E2F8DA-CF2E-D944-80D0-4E77A5EFA357}" type="presOf" srcId="{8B12A800-DD47-E447-95C3-FF834EA178B4}" destId="{37845C03-6649-5B45-9E57-91420422E6BB}" srcOrd="0" destOrd="0" presId="urn:microsoft.com/office/officeart/2005/8/layout/hProcess6"/>
    <dgm:cxn modelId="{6A290011-825D-3541-90C2-B6F33E68C87E}" srcId="{6C4A661E-190C-7E42-8934-884E4144C759}" destId="{321E8E2D-0599-FB4D-B3AB-38EF7B4918A0}" srcOrd="2" destOrd="0" parTransId="{E48C65C3-1327-5144-816A-0179D8738DCD}" sibTransId="{830A4D56-95EF-D848-914C-60D12B753FBE}"/>
    <dgm:cxn modelId="{5DFF8639-5D0D-1246-90A6-F1867293F589}" type="presParOf" srcId="{9D436B67-07A6-0747-88CC-833DC738B2C4}" destId="{3825ABFD-4783-F84F-9D77-98986BCB9BE6}" srcOrd="0" destOrd="0" presId="urn:microsoft.com/office/officeart/2005/8/layout/hProcess6"/>
    <dgm:cxn modelId="{EAA17601-DCE6-EE48-A7A9-EC5A73EDA242}" type="presParOf" srcId="{3825ABFD-4783-F84F-9D77-98986BCB9BE6}" destId="{7F7C4FEC-7E56-474B-BCAA-8F81C25C66A6}" srcOrd="0" destOrd="0" presId="urn:microsoft.com/office/officeart/2005/8/layout/hProcess6"/>
    <dgm:cxn modelId="{3623E679-FF44-124A-9B31-2597494B18CF}" type="presParOf" srcId="{3825ABFD-4783-F84F-9D77-98986BCB9BE6}" destId="{61831668-B69C-204F-914E-799C1419BB63}" srcOrd="1" destOrd="0" presId="urn:microsoft.com/office/officeart/2005/8/layout/hProcess6"/>
    <dgm:cxn modelId="{498B3B25-8AF1-8046-A497-5A0BB0DCE1F2}" type="presParOf" srcId="{3825ABFD-4783-F84F-9D77-98986BCB9BE6}" destId="{673A8A2D-FE1A-0342-B68F-F8C97DEA9236}" srcOrd="2" destOrd="0" presId="urn:microsoft.com/office/officeart/2005/8/layout/hProcess6"/>
    <dgm:cxn modelId="{9E4E9BEA-8655-A64A-99F1-A3752ECC4A99}" type="presParOf" srcId="{3825ABFD-4783-F84F-9D77-98986BCB9BE6}" destId="{E0AA43EF-83FA-B940-9081-9BF35EF3DB7C}" srcOrd="3" destOrd="0" presId="urn:microsoft.com/office/officeart/2005/8/layout/hProcess6"/>
    <dgm:cxn modelId="{99B7CA93-A1D1-FA42-81E2-7BCC60FEE289}" type="presParOf" srcId="{9D436B67-07A6-0747-88CC-833DC738B2C4}" destId="{440ECFEC-44F8-0B4F-9858-B9F4F6679EBC}" srcOrd="1" destOrd="0" presId="urn:microsoft.com/office/officeart/2005/8/layout/hProcess6"/>
    <dgm:cxn modelId="{BE24E84E-45C9-EA4B-94EF-D6EE48633510}" type="presParOf" srcId="{9D436B67-07A6-0747-88CC-833DC738B2C4}" destId="{89827890-443D-1446-9D3C-373DFDEA9A40}" srcOrd="2" destOrd="0" presId="urn:microsoft.com/office/officeart/2005/8/layout/hProcess6"/>
    <dgm:cxn modelId="{D5789C6E-168D-A941-B13D-77B2B6FC2C6A}" type="presParOf" srcId="{89827890-443D-1446-9D3C-373DFDEA9A40}" destId="{4CAAC04B-EB48-7149-BD54-C47A27D391EF}" srcOrd="0" destOrd="0" presId="urn:microsoft.com/office/officeart/2005/8/layout/hProcess6"/>
    <dgm:cxn modelId="{D5176256-8343-464B-B302-45849C6B4325}" type="presParOf" srcId="{89827890-443D-1446-9D3C-373DFDEA9A40}" destId="{7AAB1A4A-2885-7A41-A610-6702B780830D}" srcOrd="1" destOrd="0" presId="urn:microsoft.com/office/officeart/2005/8/layout/hProcess6"/>
    <dgm:cxn modelId="{D63C1747-CD36-2441-8BAA-80C756521D72}" type="presParOf" srcId="{89827890-443D-1446-9D3C-373DFDEA9A40}" destId="{EB3EFCAB-290C-BE45-ACD3-4F51DB176BD7}" srcOrd="2" destOrd="0" presId="urn:microsoft.com/office/officeart/2005/8/layout/hProcess6"/>
    <dgm:cxn modelId="{ED37FB0A-FF1C-9E48-ADC4-3AB5CA4CA458}" type="presParOf" srcId="{89827890-443D-1446-9D3C-373DFDEA9A40}" destId="{37845C03-6649-5B45-9E57-91420422E6BB}" srcOrd="3" destOrd="0" presId="urn:microsoft.com/office/officeart/2005/8/layout/hProcess6"/>
    <dgm:cxn modelId="{7F74551A-E419-E744-AE5A-163655E4863E}" type="presParOf" srcId="{9D436B67-07A6-0747-88CC-833DC738B2C4}" destId="{9EC3B4C2-5589-DD44-92B4-E6637BF22BED}" srcOrd="3" destOrd="0" presId="urn:microsoft.com/office/officeart/2005/8/layout/hProcess6"/>
    <dgm:cxn modelId="{59DBDF40-0842-014B-8154-134D4AFE7636}" type="presParOf" srcId="{9D436B67-07A6-0747-88CC-833DC738B2C4}" destId="{A75BAA4E-A5FE-AC43-831A-AFF8700BE36A}" srcOrd="4" destOrd="0" presId="urn:microsoft.com/office/officeart/2005/8/layout/hProcess6"/>
    <dgm:cxn modelId="{B06F411D-005F-DE49-A212-67C4A2637730}" type="presParOf" srcId="{A75BAA4E-A5FE-AC43-831A-AFF8700BE36A}" destId="{E6CFBF80-3349-764E-99F1-50ABC3D2726B}" srcOrd="0" destOrd="0" presId="urn:microsoft.com/office/officeart/2005/8/layout/hProcess6"/>
    <dgm:cxn modelId="{A722CDCF-3AE3-EA44-AA62-E00DFDD710F5}" type="presParOf" srcId="{A75BAA4E-A5FE-AC43-831A-AFF8700BE36A}" destId="{75A75605-1FFD-8A45-A490-90E28696045E}" srcOrd="1" destOrd="0" presId="urn:microsoft.com/office/officeart/2005/8/layout/hProcess6"/>
    <dgm:cxn modelId="{43AAD791-D9B9-A64E-BC8A-25D227115BB3}" type="presParOf" srcId="{A75BAA4E-A5FE-AC43-831A-AFF8700BE36A}" destId="{EEC9FDC9-2C9D-E14B-A8F5-12B9C2C4E42E}" srcOrd="2" destOrd="0" presId="urn:microsoft.com/office/officeart/2005/8/layout/hProcess6"/>
    <dgm:cxn modelId="{9806EB18-F155-D847-8D55-BF72822B7FCF}" type="presParOf" srcId="{A75BAA4E-A5FE-AC43-831A-AFF8700BE36A}" destId="{BC5087A9-489A-B947-AEBC-D4A99B002120}"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DA6904-6F76-E349-886C-30C9326C5628}" type="doc">
      <dgm:prSet loTypeId="urn:microsoft.com/office/officeart/2008/layout/VerticalCurvedList" loCatId="" qsTypeId="urn:microsoft.com/office/officeart/2005/8/quickstyle/simple4" qsCatId="simple" csTypeId="urn:microsoft.com/office/officeart/2005/8/colors/accent0_2" csCatId="mainScheme" phldr="1"/>
      <dgm:spPr/>
      <dgm:t>
        <a:bodyPr/>
        <a:lstStyle/>
        <a:p>
          <a:endParaRPr lang="en-US"/>
        </a:p>
      </dgm:t>
    </dgm:pt>
    <dgm:pt modelId="{E8029092-C0FE-BE43-81A7-68ED4F15C2D7}">
      <dgm:prSet phldrT="[Text]"/>
      <dgm:spPr/>
      <dgm:t>
        <a:bodyPr/>
        <a:lstStyle/>
        <a:p>
          <a:r>
            <a:rPr lang="en-US" dirty="0" smtClean="0"/>
            <a:t>Cash Cow</a:t>
          </a:r>
          <a:endParaRPr lang="en-US" dirty="0"/>
        </a:p>
      </dgm:t>
    </dgm:pt>
    <dgm:pt modelId="{C371CBE4-FF52-1B49-9011-634977B6A792}" type="parTrans" cxnId="{CFF9CBF5-2F62-F845-9FA2-D60B3D8EF472}">
      <dgm:prSet/>
      <dgm:spPr/>
      <dgm:t>
        <a:bodyPr/>
        <a:lstStyle/>
        <a:p>
          <a:endParaRPr lang="en-US"/>
        </a:p>
      </dgm:t>
    </dgm:pt>
    <dgm:pt modelId="{0C6672DA-0CEF-F649-88CD-BE4420D1E4E6}" type="sibTrans" cxnId="{CFF9CBF5-2F62-F845-9FA2-D60B3D8EF472}">
      <dgm:prSet/>
      <dgm:spPr/>
      <dgm:t>
        <a:bodyPr/>
        <a:lstStyle/>
        <a:p>
          <a:endParaRPr lang="en-US"/>
        </a:p>
      </dgm:t>
    </dgm:pt>
    <dgm:pt modelId="{819A9E13-D0F9-394F-B5E4-C85749618E99}">
      <dgm:prSet/>
      <dgm:spPr/>
      <dgm:t>
        <a:bodyPr/>
        <a:lstStyle/>
        <a:p>
          <a:r>
            <a:rPr lang="en-US" dirty="0" smtClean="0"/>
            <a:t>Revenue generator</a:t>
          </a:r>
        </a:p>
      </dgm:t>
    </dgm:pt>
    <dgm:pt modelId="{B558F153-74B1-E449-8C59-06568FEFE3CD}" type="parTrans" cxnId="{F4580354-7053-E541-BF00-CBD85CCA5A3A}">
      <dgm:prSet/>
      <dgm:spPr/>
      <dgm:t>
        <a:bodyPr/>
        <a:lstStyle/>
        <a:p>
          <a:endParaRPr lang="en-US"/>
        </a:p>
      </dgm:t>
    </dgm:pt>
    <dgm:pt modelId="{2F3CD28D-4778-0E46-B303-87C041C245A9}" type="sibTrans" cxnId="{F4580354-7053-E541-BF00-CBD85CCA5A3A}">
      <dgm:prSet/>
      <dgm:spPr/>
      <dgm:t>
        <a:bodyPr/>
        <a:lstStyle/>
        <a:p>
          <a:endParaRPr lang="en-US"/>
        </a:p>
      </dgm:t>
    </dgm:pt>
    <dgm:pt modelId="{53838E29-456D-6243-A34A-CB963D0728A1}">
      <dgm:prSet/>
      <dgm:spPr/>
      <dgm:t>
        <a:bodyPr/>
        <a:lstStyle/>
        <a:p>
          <a:r>
            <a:rPr lang="en-US" dirty="0" smtClean="0"/>
            <a:t>Business discipline</a:t>
          </a:r>
        </a:p>
      </dgm:t>
    </dgm:pt>
    <dgm:pt modelId="{DC6219FE-F298-994D-AC8E-3C88CB5B7C11}" type="parTrans" cxnId="{7915F537-132D-BC4C-985E-0347CA869153}">
      <dgm:prSet/>
      <dgm:spPr/>
      <dgm:t>
        <a:bodyPr/>
        <a:lstStyle/>
        <a:p>
          <a:endParaRPr lang="en-US"/>
        </a:p>
      </dgm:t>
    </dgm:pt>
    <dgm:pt modelId="{F5B55C96-CE83-DF4B-8861-A1BC49427E2C}" type="sibTrans" cxnId="{7915F537-132D-BC4C-985E-0347CA869153}">
      <dgm:prSet/>
      <dgm:spPr/>
      <dgm:t>
        <a:bodyPr/>
        <a:lstStyle/>
        <a:p>
          <a:endParaRPr lang="en-US"/>
        </a:p>
      </dgm:t>
    </dgm:pt>
    <dgm:pt modelId="{F7C77424-0C4F-A548-80F4-449394AAAA7B}">
      <dgm:prSet/>
      <dgm:spPr/>
      <dgm:t>
        <a:bodyPr/>
        <a:lstStyle/>
        <a:p>
          <a:r>
            <a:rPr lang="en-US" dirty="0" smtClean="0"/>
            <a:t>Interdisciplinary area</a:t>
          </a:r>
        </a:p>
      </dgm:t>
    </dgm:pt>
    <dgm:pt modelId="{F6FF8A29-1B20-0948-9DC2-B127B15FC2C4}" type="parTrans" cxnId="{032FA757-FFF0-B944-A695-39FFDB695EB3}">
      <dgm:prSet/>
      <dgm:spPr/>
      <dgm:t>
        <a:bodyPr/>
        <a:lstStyle/>
        <a:p>
          <a:endParaRPr lang="en-US"/>
        </a:p>
      </dgm:t>
    </dgm:pt>
    <dgm:pt modelId="{C6B3B336-2E30-0E49-9156-D2D3A7CF1121}" type="sibTrans" cxnId="{032FA757-FFF0-B944-A695-39FFDB695EB3}">
      <dgm:prSet/>
      <dgm:spPr/>
      <dgm:t>
        <a:bodyPr/>
        <a:lstStyle/>
        <a:p>
          <a:endParaRPr lang="en-US"/>
        </a:p>
      </dgm:t>
    </dgm:pt>
    <dgm:pt modelId="{7EE7443D-2A2E-5341-B574-B8F5D6594D9D}">
      <dgm:prSet/>
      <dgm:spPr/>
      <dgm:t>
        <a:bodyPr/>
        <a:lstStyle/>
        <a:p>
          <a:r>
            <a:rPr lang="en-US" dirty="0" smtClean="0"/>
            <a:t>Non-major or at least sub-discipline</a:t>
          </a:r>
        </a:p>
      </dgm:t>
    </dgm:pt>
    <dgm:pt modelId="{C2C17D98-608F-5C43-88CE-9D0F590D22CB}" type="parTrans" cxnId="{B0D4463C-CFA0-F349-B00B-A95D70CC5F6D}">
      <dgm:prSet/>
      <dgm:spPr/>
      <dgm:t>
        <a:bodyPr/>
        <a:lstStyle/>
        <a:p>
          <a:endParaRPr lang="en-US"/>
        </a:p>
      </dgm:t>
    </dgm:pt>
    <dgm:pt modelId="{2837845E-9BAE-2D47-A0B3-91FB165BF82B}" type="sibTrans" cxnId="{B0D4463C-CFA0-F349-B00B-A95D70CC5F6D}">
      <dgm:prSet/>
      <dgm:spPr/>
      <dgm:t>
        <a:bodyPr/>
        <a:lstStyle/>
        <a:p>
          <a:endParaRPr lang="en-US"/>
        </a:p>
      </dgm:t>
    </dgm:pt>
    <dgm:pt modelId="{2A0BDE17-AD20-A64D-AC84-54767D7270A9}">
      <dgm:prSet/>
      <dgm:spPr/>
      <dgm:t>
        <a:bodyPr/>
        <a:lstStyle/>
        <a:p>
          <a:r>
            <a:rPr lang="en-US" dirty="0" smtClean="0"/>
            <a:t>High-profile connection with athletics department and </a:t>
          </a:r>
          <a:r>
            <a:rPr lang="en-US" i="1" dirty="0" smtClean="0"/>
            <a:t>front door concept</a:t>
          </a:r>
          <a:endParaRPr lang="en-US" dirty="0"/>
        </a:p>
      </dgm:t>
    </dgm:pt>
    <dgm:pt modelId="{B5611491-2EEB-2C4F-AD96-72B25B830098}" type="parTrans" cxnId="{9AAD4526-D751-9F46-B339-8F57635CFC22}">
      <dgm:prSet/>
      <dgm:spPr/>
      <dgm:t>
        <a:bodyPr/>
        <a:lstStyle/>
        <a:p>
          <a:endParaRPr lang="en-US"/>
        </a:p>
      </dgm:t>
    </dgm:pt>
    <dgm:pt modelId="{1D0557FA-AAE5-F34C-ABE3-1B44701FE04B}" type="sibTrans" cxnId="{9AAD4526-D751-9F46-B339-8F57635CFC22}">
      <dgm:prSet/>
      <dgm:spPr/>
      <dgm:t>
        <a:bodyPr/>
        <a:lstStyle/>
        <a:p>
          <a:endParaRPr lang="en-US"/>
        </a:p>
      </dgm:t>
    </dgm:pt>
    <dgm:pt modelId="{11FCA53B-042A-C84E-A149-2E8F6D5CD406}">
      <dgm:prSet/>
      <dgm:spPr/>
      <dgm:t>
        <a:bodyPr/>
        <a:lstStyle/>
        <a:p>
          <a:r>
            <a:rPr lang="en-US" dirty="0" smtClean="0"/>
            <a:t>Athlete major / low standards program</a:t>
          </a:r>
          <a:endParaRPr lang="en-US" dirty="0"/>
        </a:p>
      </dgm:t>
    </dgm:pt>
    <dgm:pt modelId="{B782FF05-E326-5F42-91D3-618714256019}" type="parTrans" cxnId="{0B83CB1F-5D09-2347-A7CC-D59F678EF193}">
      <dgm:prSet/>
      <dgm:spPr/>
      <dgm:t>
        <a:bodyPr/>
        <a:lstStyle/>
        <a:p>
          <a:endParaRPr lang="en-US"/>
        </a:p>
      </dgm:t>
    </dgm:pt>
    <dgm:pt modelId="{C12F857C-EEE9-2D4F-8975-D7E374DC4748}" type="sibTrans" cxnId="{0B83CB1F-5D09-2347-A7CC-D59F678EF193}">
      <dgm:prSet/>
      <dgm:spPr/>
      <dgm:t>
        <a:bodyPr/>
        <a:lstStyle/>
        <a:p>
          <a:endParaRPr lang="en-US"/>
        </a:p>
      </dgm:t>
    </dgm:pt>
    <dgm:pt modelId="{3ED0E5CA-9E7E-CD46-BD70-4634E2C2DD62}" type="pres">
      <dgm:prSet presAssocID="{F3DA6904-6F76-E349-886C-30C9326C5628}" presName="Name0" presStyleCnt="0">
        <dgm:presLayoutVars>
          <dgm:chMax val="7"/>
          <dgm:chPref val="7"/>
          <dgm:dir/>
        </dgm:presLayoutVars>
      </dgm:prSet>
      <dgm:spPr/>
      <dgm:t>
        <a:bodyPr/>
        <a:lstStyle/>
        <a:p>
          <a:endParaRPr lang="en-US"/>
        </a:p>
      </dgm:t>
    </dgm:pt>
    <dgm:pt modelId="{0C003234-8E15-AC4D-94B0-1136BE53A247}" type="pres">
      <dgm:prSet presAssocID="{F3DA6904-6F76-E349-886C-30C9326C5628}" presName="Name1" presStyleCnt="0"/>
      <dgm:spPr/>
      <dgm:t>
        <a:bodyPr/>
        <a:lstStyle/>
        <a:p>
          <a:endParaRPr lang="en-US"/>
        </a:p>
      </dgm:t>
    </dgm:pt>
    <dgm:pt modelId="{A9761CED-A7B0-454E-A335-949B1396D731}" type="pres">
      <dgm:prSet presAssocID="{F3DA6904-6F76-E349-886C-30C9326C5628}" presName="cycle" presStyleCnt="0"/>
      <dgm:spPr/>
      <dgm:t>
        <a:bodyPr/>
        <a:lstStyle/>
        <a:p>
          <a:endParaRPr lang="en-US"/>
        </a:p>
      </dgm:t>
    </dgm:pt>
    <dgm:pt modelId="{BED7734C-7591-474A-8835-437CC6A5103B}" type="pres">
      <dgm:prSet presAssocID="{F3DA6904-6F76-E349-886C-30C9326C5628}" presName="srcNode" presStyleLbl="node1" presStyleIdx="0" presStyleCnt="7"/>
      <dgm:spPr/>
      <dgm:t>
        <a:bodyPr/>
        <a:lstStyle/>
        <a:p>
          <a:endParaRPr lang="en-US"/>
        </a:p>
      </dgm:t>
    </dgm:pt>
    <dgm:pt modelId="{5F9F33DE-AF55-3948-B468-52BD85110C0D}" type="pres">
      <dgm:prSet presAssocID="{F3DA6904-6F76-E349-886C-30C9326C5628}" presName="conn" presStyleLbl="parChTrans1D2" presStyleIdx="0" presStyleCnt="1"/>
      <dgm:spPr/>
      <dgm:t>
        <a:bodyPr/>
        <a:lstStyle/>
        <a:p>
          <a:endParaRPr lang="en-US"/>
        </a:p>
      </dgm:t>
    </dgm:pt>
    <dgm:pt modelId="{84F6CDF9-C8F2-FE4F-9C88-99933E4E33D9}" type="pres">
      <dgm:prSet presAssocID="{F3DA6904-6F76-E349-886C-30C9326C5628}" presName="extraNode" presStyleLbl="node1" presStyleIdx="0" presStyleCnt="7"/>
      <dgm:spPr/>
      <dgm:t>
        <a:bodyPr/>
        <a:lstStyle/>
        <a:p>
          <a:endParaRPr lang="en-US"/>
        </a:p>
      </dgm:t>
    </dgm:pt>
    <dgm:pt modelId="{49F9EE25-E175-CD48-ABFE-D8396CBCFB1C}" type="pres">
      <dgm:prSet presAssocID="{F3DA6904-6F76-E349-886C-30C9326C5628}" presName="dstNode" presStyleLbl="node1" presStyleIdx="0" presStyleCnt="7"/>
      <dgm:spPr/>
      <dgm:t>
        <a:bodyPr/>
        <a:lstStyle/>
        <a:p>
          <a:endParaRPr lang="en-US"/>
        </a:p>
      </dgm:t>
    </dgm:pt>
    <dgm:pt modelId="{C409935F-D3F0-4448-ADBB-21205D7DA9F2}" type="pres">
      <dgm:prSet presAssocID="{E8029092-C0FE-BE43-81A7-68ED4F15C2D7}" presName="text_1" presStyleLbl="node1" presStyleIdx="0" presStyleCnt="7">
        <dgm:presLayoutVars>
          <dgm:bulletEnabled val="1"/>
        </dgm:presLayoutVars>
      </dgm:prSet>
      <dgm:spPr/>
      <dgm:t>
        <a:bodyPr/>
        <a:lstStyle/>
        <a:p>
          <a:endParaRPr lang="en-US"/>
        </a:p>
      </dgm:t>
    </dgm:pt>
    <dgm:pt modelId="{46DB36C5-D1EE-1A47-9DB6-5867B568AFB4}" type="pres">
      <dgm:prSet presAssocID="{E8029092-C0FE-BE43-81A7-68ED4F15C2D7}" presName="accent_1" presStyleCnt="0"/>
      <dgm:spPr/>
      <dgm:t>
        <a:bodyPr/>
        <a:lstStyle/>
        <a:p>
          <a:endParaRPr lang="en-US"/>
        </a:p>
      </dgm:t>
    </dgm:pt>
    <dgm:pt modelId="{8B4C5CCA-EAC7-064F-B106-92F69954436E}" type="pres">
      <dgm:prSet presAssocID="{E8029092-C0FE-BE43-81A7-68ED4F15C2D7}" presName="accentRepeatNode" presStyleLbl="solidFgAcc1" presStyleIdx="0" presStyleCnt="7"/>
      <dgm:spPr>
        <a:solidFill>
          <a:schemeClr val="tx2">
            <a:lumMod val="20000"/>
            <a:lumOff val="80000"/>
          </a:schemeClr>
        </a:solidFill>
      </dgm:spPr>
      <dgm:t>
        <a:bodyPr/>
        <a:lstStyle/>
        <a:p>
          <a:endParaRPr lang="en-US"/>
        </a:p>
      </dgm:t>
    </dgm:pt>
    <dgm:pt modelId="{126EEF76-3258-114A-ADAC-16E9E51ACEC9}" type="pres">
      <dgm:prSet presAssocID="{819A9E13-D0F9-394F-B5E4-C85749618E99}" presName="text_2" presStyleLbl="node1" presStyleIdx="1" presStyleCnt="7">
        <dgm:presLayoutVars>
          <dgm:bulletEnabled val="1"/>
        </dgm:presLayoutVars>
      </dgm:prSet>
      <dgm:spPr/>
      <dgm:t>
        <a:bodyPr/>
        <a:lstStyle/>
        <a:p>
          <a:endParaRPr lang="en-US"/>
        </a:p>
      </dgm:t>
    </dgm:pt>
    <dgm:pt modelId="{2EF5C541-9B35-2640-8C15-30F56EA5A754}" type="pres">
      <dgm:prSet presAssocID="{819A9E13-D0F9-394F-B5E4-C85749618E99}" presName="accent_2" presStyleCnt="0"/>
      <dgm:spPr/>
      <dgm:t>
        <a:bodyPr/>
        <a:lstStyle/>
        <a:p>
          <a:endParaRPr lang="en-US"/>
        </a:p>
      </dgm:t>
    </dgm:pt>
    <dgm:pt modelId="{F7A7AAE0-A136-2E4D-AE5C-448788321E85}" type="pres">
      <dgm:prSet presAssocID="{819A9E13-D0F9-394F-B5E4-C85749618E99}" presName="accentRepeatNode" presStyleLbl="solidFgAcc1" presStyleIdx="1" presStyleCnt="7"/>
      <dgm:spPr>
        <a:solidFill>
          <a:schemeClr val="accent1">
            <a:lumMod val="60000"/>
            <a:lumOff val="40000"/>
          </a:schemeClr>
        </a:solidFill>
      </dgm:spPr>
      <dgm:t>
        <a:bodyPr/>
        <a:lstStyle/>
        <a:p>
          <a:endParaRPr lang="en-US"/>
        </a:p>
      </dgm:t>
    </dgm:pt>
    <dgm:pt modelId="{88316936-0562-F940-B0AA-C90D2F090B50}" type="pres">
      <dgm:prSet presAssocID="{53838E29-456D-6243-A34A-CB963D0728A1}" presName="text_3" presStyleLbl="node1" presStyleIdx="2" presStyleCnt="7">
        <dgm:presLayoutVars>
          <dgm:bulletEnabled val="1"/>
        </dgm:presLayoutVars>
      </dgm:prSet>
      <dgm:spPr/>
      <dgm:t>
        <a:bodyPr/>
        <a:lstStyle/>
        <a:p>
          <a:endParaRPr lang="en-US"/>
        </a:p>
      </dgm:t>
    </dgm:pt>
    <dgm:pt modelId="{3865E9DB-8116-2F43-91FB-2D1A77B48C2D}" type="pres">
      <dgm:prSet presAssocID="{53838E29-456D-6243-A34A-CB963D0728A1}" presName="accent_3" presStyleCnt="0"/>
      <dgm:spPr/>
      <dgm:t>
        <a:bodyPr/>
        <a:lstStyle/>
        <a:p>
          <a:endParaRPr lang="en-US"/>
        </a:p>
      </dgm:t>
    </dgm:pt>
    <dgm:pt modelId="{737FA15B-20BB-1543-B8B0-98BCEF6F5D5D}" type="pres">
      <dgm:prSet presAssocID="{53838E29-456D-6243-A34A-CB963D0728A1}" presName="accentRepeatNode" presStyleLbl="solidFgAcc1" presStyleIdx="2" presStyleCnt="7"/>
      <dgm:spPr>
        <a:solidFill>
          <a:schemeClr val="accent1">
            <a:lumMod val="75000"/>
          </a:schemeClr>
        </a:solidFill>
      </dgm:spPr>
      <dgm:t>
        <a:bodyPr/>
        <a:lstStyle/>
        <a:p>
          <a:endParaRPr lang="en-US"/>
        </a:p>
      </dgm:t>
    </dgm:pt>
    <dgm:pt modelId="{A977E3F1-0699-CB4A-B5C5-D9B31DE8ECCC}" type="pres">
      <dgm:prSet presAssocID="{F7C77424-0C4F-A548-80F4-449394AAAA7B}" presName="text_4" presStyleLbl="node1" presStyleIdx="3" presStyleCnt="7">
        <dgm:presLayoutVars>
          <dgm:bulletEnabled val="1"/>
        </dgm:presLayoutVars>
      </dgm:prSet>
      <dgm:spPr/>
      <dgm:t>
        <a:bodyPr/>
        <a:lstStyle/>
        <a:p>
          <a:endParaRPr lang="en-US"/>
        </a:p>
      </dgm:t>
    </dgm:pt>
    <dgm:pt modelId="{4446E5C1-C55B-E542-ACBF-89E68419AE9F}" type="pres">
      <dgm:prSet presAssocID="{F7C77424-0C4F-A548-80F4-449394AAAA7B}" presName="accent_4" presStyleCnt="0"/>
      <dgm:spPr/>
      <dgm:t>
        <a:bodyPr/>
        <a:lstStyle/>
        <a:p>
          <a:endParaRPr lang="en-US"/>
        </a:p>
      </dgm:t>
    </dgm:pt>
    <dgm:pt modelId="{E40E2E77-D51E-E740-8FDE-BD2AB99CC0D9}" type="pres">
      <dgm:prSet presAssocID="{F7C77424-0C4F-A548-80F4-449394AAAA7B}" presName="accentRepeatNode" presStyleLbl="solidFgAcc1" presStyleIdx="3" presStyleCnt="7"/>
      <dgm:spPr>
        <a:solidFill>
          <a:schemeClr val="tx2">
            <a:lumMod val="60000"/>
            <a:lumOff val="40000"/>
          </a:schemeClr>
        </a:solidFill>
      </dgm:spPr>
      <dgm:t>
        <a:bodyPr/>
        <a:lstStyle/>
        <a:p>
          <a:endParaRPr lang="en-US"/>
        </a:p>
      </dgm:t>
    </dgm:pt>
    <dgm:pt modelId="{7EAF5AC8-453C-B24D-99AA-7417D5ACE3C5}" type="pres">
      <dgm:prSet presAssocID="{7EE7443D-2A2E-5341-B574-B8F5D6594D9D}" presName="text_5" presStyleLbl="node1" presStyleIdx="4" presStyleCnt="7">
        <dgm:presLayoutVars>
          <dgm:bulletEnabled val="1"/>
        </dgm:presLayoutVars>
      </dgm:prSet>
      <dgm:spPr/>
      <dgm:t>
        <a:bodyPr/>
        <a:lstStyle/>
        <a:p>
          <a:endParaRPr lang="en-US"/>
        </a:p>
      </dgm:t>
    </dgm:pt>
    <dgm:pt modelId="{EDEA6BAE-B157-2A4F-9326-AF1E2177C7BF}" type="pres">
      <dgm:prSet presAssocID="{7EE7443D-2A2E-5341-B574-B8F5D6594D9D}" presName="accent_5" presStyleCnt="0"/>
      <dgm:spPr/>
      <dgm:t>
        <a:bodyPr/>
        <a:lstStyle/>
        <a:p>
          <a:endParaRPr lang="en-US"/>
        </a:p>
      </dgm:t>
    </dgm:pt>
    <dgm:pt modelId="{E49512C9-FBA9-5F45-BCAC-B6A2AF8BDCA5}" type="pres">
      <dgm:prSet presAssocID="{7EE7443D-2A2E-5341-B574-B8F5D6594D9D}" presName="accentRepeatNode" presStyleLbl="solidFgAcc1" presStyleIdx="4" presStyleCnt="7"/>
      <dgm:spPr>
        <a:solidFill>
          <a:schemeClr val="accent1">
            <a:lumMod val="75000"/>
          </a:schemeClr>
        </a:solidFill>
      </dgm:spPr>
      <dgm:t>
        <a:bodyPr/>
        <a:lstStyle/>
        <a:p>
          <a:endParaRPr lang="en-US"/>
        </a:p>
      </dgm:t>
    </dgm:pt>
    <dgm:pt modelId="{43E08A34-472B-6548-B5CF-1D3E351B9AAF}" type="pres">
      <dgm:prSet presAssocID="{11FCA53B-042A-C84E-A149-2E8F6D5CD406}" presName="text_6" presStyleLbl="node1" presStyleIdx="5" presStyleCnt="7">
        <dgm:presLayoutVars>
          <dgm:bulletEnabled val="1"/>
        </dgm:presLayoutVars>
      </dgm:prSet>
      <dgm:spPr/>
      <dgm:t>
        <a:bodyPr/>
        <a:lstStyle/>
        <a:p>
          <a:endParaRPr lang="en-US"/>
        </a:p>
      </dgm:t>
    </dgm:pt>
    <dgm:pt modelId="{A09D0BA8-12A1-5443-8AD3-EB2B506346AA}" type="pres">
      <dgm:prSet presAssocID="{11FCA53B-042A-C84E-A149-2E8F6D5CD406}" presName="accent_6" presStyleCnt="0"/>
      <dgm:spPr/>
    </dgm:pt>
    <dgm:pt modelId="{7513FE8B-80B2-4342-8519-63E3F6CBE088}" type="pres">
      <dgm:prSet presAssocID="{11FCA53B-042A-C84E-A149-2E8F6D5CD406}" presName="accentRepeatNode" presStyleLbl="solidFgAcc1" presStyleIdx="5" presStyleCnt="7"/>
      <dgm:spPr/>
    </dgm:pt>
    <dgm:pt modelId="{8EC2EEED-2E30-AC44-AEC1-6CCA4AAACEC8}" type="pres">
      <dgm:prSet presAssocID="{2A0BDE17-AD20-A64D-AC84-54767D7270A9}" presName="text_7" presStyleLbl="node1" presStyleIdx="6" presStyleCnt="7">
        <dgm:presLayoutVars>
          <dgm:bulletEnabled val="1"/>
        </dgm:presLayoutVars>
      </dgm:prSet>
      <dgm:spPr/>
      <dgm:t>
        <a:bodyPr/>
        <a:lstStyle/>
        <a:p>
          <a:endParaRPr lang="en-US"/>
        </a:p>
      </dgm:t>
    </dgm:pt>
    <dgm:pt modelId="{DBAAB4A6-0F8E-D949-B080-0FE715FECDA2}" type="pres">
      <dgm:prSet presAssocID="{2A0BDE17-AD20-A64D-AC84-54767D7270A9}" presName="accent_7" presStyleCnt="0"/>
      <dgm:spPr/>
    </dgm:pt>
    <dgm:pt modelId="{4180B51A-06FF-8F4F-944D-4F5BB46C7D93}" type="pres">
      <dgm:prSet presAssocID="{2A0BDE17-AD20-A64D-AC84-54767D7270A9}" presName="accentRepeatNode" presStyleLbl="solidFgAcc1" presStyleIdx="6" presStyleCnt="7"/>
      <dgm:spPr>
        <a:solidFill>
          <a:schemeClr val="accent5">
            <a:lumMod val="40000"/>
            <a:lumOff val="60000"/>
          </a:schemeClr>
        </a:solidFill>
      </dgm:spPr>
      <dgm:t>
        <a:bodyPr/>
        <a:lstStyle/>
        <a:p>
          <a:endParaRPr lang="en-US"/>
        </a:p>
      </dgm:t>
    </dgm:pt>
  </dgm:ptLst>
  <dgm:cxnLst>
    <dgm:cxn modelId="{CFF9CBF5-2F62-F845-9FA2-D60B3D8EF472}" srcId="{F3DA6904-6F76-E349-886C-30C9326C5628}" destId="{E8029092-C0FE-BE43-81A7-68ED4F15C2D7}" srcOrd="0" destOrd="0" parTransId="{C371CBE4-FF52-1B49-9011-634977B6A792}" sibTransId="{0C6672DA-0CEF-F649-88CD-BE4420D1E4E6}"/>
    <dgm:cxn modelId="{578F2217-37D0-EA47-8169-0A52EBF00105}" type="presOf" srcId="{F3DA6904-6F76-E349-886C-30C9326C5628}" destId="{3ED0E5CA-9E7E-CD46-BD70-4634E2C2DD62}" srcOrd="0" destOrd="0" presId="urn:microsoft.com/office/officeart/2008/layout/VerticalCurvedList"/>
    <dgm:cxn modelId="{F4580354-7053-E541-BF00-CBD85CCA5A3A}" srcId="{F3DA6904-6F76-E349-886C-30C9326C5628}" destId="{819A9E13-D0F9-394F-B5E4-C85749618E99}" srcOrd="1" destOrd="0" parTransId="{B558F153-74B1-E449-8C59-06568FEFE3CD}" sibTransId="{2F3CD28D-4778-0E46-B303-87C041C245A9}"/>
    <dgm:cxn modelId="{72F6B6A8-7B79-5D41-B384-4933B7A7C3FA}" type="presOf" srcId="{53838E29-456D-6243-A34A-CB963D0728A1}" destId="{88316936-0562-F940-B0AA-C90D2F090B50}" srcOrd="0" destOrd="0" presId="urn:microsoft.com/office/officeart/2008/layout/VerticalCurvedList"/>
    <dgm:cxn modelId="{759F99A5-EFDF-8343-AA9B-BAE345303B11}" type="presOf" srcId="{2A0BDE17-AD20-A64D-AC84-54767D7270A9}" destId="{8EC2EEED-2E30-AC44-AEC1-6CCA4AAACEC8}" srcOrd="0" destOrd="0" presId="urn:microsoft.com/office/officeart/2008/layout/VerticalCurvedList"/>
    <dgm:cxn modelId="{271D623E-285D-CA45-9807-7F5534EA9904}" type="presOf" srcId="{11FCA53B-042A-C84E-A149-2E8F6D5CD406}" destId="{43E08A34-472B-6548-B5CF-1D3E351B9AAF}" srcOrd="0" destOrd="0" presId="urn:microsoft.com/office/officeart/2008/layout/VerticalCurvedList"/>
    <dgm:cxn modelId="{C180AC4D-178C-AF40-8331-8CD7BAB9147A}" type="presOf" srcId="{0C6672DA-0CEF-F649-88CD-BE4420D1E4E6}" destId="{5F9F33DE-AF55-3948-B468-52BD85110C0D}" srcOrd="0" destOrd="0" presId="urn:microsoft.com/office/officeart/2008/layout/VerticalCurvedList"/>
    <dgm:cxn modelId="{5F2ED4AF-6DD2-7D44-88B6-FC9E54C06DA2}" type="presOf" srcId="{7EE7443D-2A2E-5341-B574-B8F5D6594D9D}" destId="{7EAF5AC8-453C-B24D-99AA-7417D5ACE3C5}" srcOrd="0" destOrd="0" presId="urn:microsoft.com/office/officeart/2008/layout/VerticalCurvedList"/>
    <dgm:cxn modelId="{9AAD4526-D751-9F46-B339-8F57635CFC22}" srcId="{F3DA6904-6F76-E349-886C-30C9326C5628}" destId="{2A0BDE17-AD20-A64D-AC84-54767D7270A9}" srcOrd="6" destOrd="0" parTransId="{B5611491-2EEB-2C4F-AD96-72B25B830098}" sibTransId="{1D0557FA-AAE5-F34C-ABE3-1B44701FE04B}"/>
    <dgm:cxn modelId="{050ED22E-D944-E344-A3AF-7755E6EA7D66}" type="presOf" srcId="{E8029092-C0FE-BE43-81A7-68ED4F15C2D7}" destId="{C409935F-D3F0-4448-ADBB-21205D7DA9F2}" srcOrd="0" destOrd="0" presId="urn:microsoft.com/office/officeart/2008/layout/VerticalCurvedList"/>
    <dgm:cxn modelId="{F7E1883E-FF71-6641-B0FB-9693265BE18B}" type="presOf" srcId="{F7C77424-0C4F-A548-80F4-449394AAAA7B}" destId="{A977E3F1-0699-CB4A-B5C5-D9B31DE8ECCC}" srcOrd="0" destOrd="0" presId="urn:microsoft.com/office/officeart/2008/layout/VerticalCurvedList"/>
    <dgm:cxn modelId="{032FA757-FFF0-B944-A695-39FFDB695EB3}" srcId="{F3DA6904-6F76-E349-886C-30C9326C5628}" destId="{F7C77424-0C4F-A548-80F4-449394AAAA7B}" srcOrd="3" destOrd="0" parTransId="{F6FF8A29-1B20-0948-9DC2-B127B15FC2C4}" sibTransId="{C6B3B336-2E30-0E49-9156-D2D3A7CF1121}"/>
    <dgm:cxn modelId="{1D153979-56D4-164D-8B7A-475B65A9BC02}" type="presOf" srcId="{819A9E13-D0F9-394F-B5E4-C85749618E99}" destId="{126EEF76-3258-114A-ADAC-16E9E51ACEC9}" srcOrd="0" destOrd="0" presId="urn:microsoft.com/office/officeart/2008/layout/VerticalCurvedList"/>
    <dgm:cxn modelId="{7915F537-132D-BC4C-985E-0347CA869153}" srcId="{F3DA6904-6F76-E349-886C-30C9326C5628}" destId="{53838E29-456D-6243-A34A-CB963D0728A1}" srcOrd="2" destOrd="0" parTransId="{DC6219FE-F298-994D-AC8E-3C88CB5B7C11}" sibTransId="{F5B55C96-CE83-DF4B-8861-A1BC49427E2C}"/>
    <dgm:cxn modelId="{0B83CB1F-5D09-2347-A7CC-D59F678EF193}" srcId="{F3DA6904-6F76-E349-886C-30C9326C5628}" destId="{11FCA53B-042A-C84E-A149-2E8F6D5CD406}" srcOrd="5" destOrd="0" parTransId="{B782FF05-E326-5F42-91D3-618714256019}" sibTransId="{C12F857C-EEE9-2D4F-8975-D7E374DC4748}"/>
    <dgm:cxn modelId="{B0D4463C-CFA0-F349-B00B-A95D70CC5F6D}" srcId="{F3DA6904-6F76-E349-886C-30C9326C5628}" destId="{7EE7443D-2A2E-5341-B574-B8F5D6594D9D}" srcOrd="4" destOrd="0" parTransId="{C2C17D98-608F-5C43-88CE-9D0F590D22CB}" sibTransId="{2837845E-9BAE-2D47-A0B3-91FB165BF82B}"/>
    <dgm:cxn modelId="{5A6F5998-A61D-1F4B-B31B-24BB9176EEE7}" type="presParOf" srcId="{3ED0E5CA-9E7E-CD46-BD70-4634E2C2DD62}" destId="{0C003234-8E15-AC4D-94B0-1136BE53A247}" srcOrd="0" destOrd="0" presId="urn:microsoft.com/office/officeart/2008/layout/VerticalCurvedList"/>
    <dgm:cxn modelId="{E9CBE8B3-9524-9942-AF96-6BEA4EA6AFA4}" type="presParOf" srcId="{0C003234-8E15-AC4D-94B0-1136BE53A247}" destId="{A9761CED-A7B0-454E-A335-949B1396D731}" srcOrd="0" destOrd="0" presId="urn:microsoft.com/office/officeart/2008/layout/VerticalCurvedList"/>
    <dgm:cxn modelId="{A1D0B530-AA20-304F-B7E4-EC4865FC3375}" type="presParOf" srcId="{A9761CED-A7B0-454E-A335-949B1396D731}" destId="{BED7734C-7591-474A-8835-437CC6A5103B}" srcOrd="0" destOrd="0" presId="urn:microsoft.com/office/officeart/2008/layout/VerticalCurvedList"/>
    <dgm:cxn modelId="{D585A788-D2EB-BE4D-B4F0-AD9914683773}" type="presParOf" srcId="{A9761CED-A7B0-454E-A335-949B1396D731}" destId="{5F9F33DE-AF55-3948-B468-52BD85110C0D}" srcOrd="1" destOrd="0" presId="urn:microsoft.com/office/officeart/2008/layout/VerticalCurvedList"/>
    <dgm:cxn modelId="{5731360B-B733-7F45-A462-8F6441C9BE7C}" type="presParOf" srcId="{A9761CED-A7B0-454E-A335-949B1396D731}" destId="{84F6CDF9-C8F2-FE4F-9C88-99933E4E33D9}" srcOrd="2" destOrd="0" presId="urn:microsoft.com/office/officeart/2008/layout/VerticalCurvedList"/>
    <dgm:cxn modelId="{156C1209-9592-2546-84C5-35A59C256165}" type="presParOf" srcId="{A9761CED-A7B0-454E-A335-949B1396D731}" destId="{49F9EE25-E175-CD48-ABFE-D8396CBCFB1C}" srcOrd="3" destOrd="0" presId="urn:microsoft.com/office/officeart/2008/layout/VerticalCurvedList"/>
    <dgm:cxn modelId="{584B64B3-76D2-3742-84E8-401DA9128AAE}" type="presParOf" srcId="{0C003234-8E15-AC4D-94B0-1136BE53A247}" destId="{C409935F-D3F0-4448-ADBB-21205D7DA9F2}" srcOrd="1" destOrd="0" presId="urn:microsoft.com/office/officeart/2008/layout/VerticalCurvedList"/>
    <dgm:cxn modelId="{8EC6CCE0-0E3D-8641-95AF-2B4FDF652283}" type="presParOf" srcId="{0C003234-8E15-AC4D-94B0-1136BE53A247}" destId="{46DB36C5-D1EE-1A47-9DB6-5867B568AFB4}" srcOrd="2" destOrd="0" presId="urn:microsoft.com/office/officeart/2008/layout/VerticalCurvedList"/>
    <dgm:cxn modelId="{30D3C976-21B4-7F47-A356-D2E6DE51D264}" type="presParOf" srcId="{46DB36C5-D1EE-1A47-9DB6-5867B568AFB4}" destId="{8B4C5CCA-EAC7-064F-B106-92F69954436E}" srcOrd="0" destOrd="0" presId="urn:microsoft.com/office/officeart/2008/layout/VerticalCurvedList"/>
    <dgm:cxn modelId="{080CAE28-563F-D646-A3D8-E833D4B3E260}" type="presParOf" srcId="{0C003234-8E15-AC4D-94B0-1136BE53A247}" destId="{126EEF76-3258-114A-ADAC-16E9E51ACEC9}" srcOrd="3" destOrd="0" presId="urn:microsoft.com/office/officeart/2008/layout/VerticalCurvedList"/>
    <dgm:cxn modelId="{F9D21425-BD49-9346-ADDB-25F5B0B051FE}" type="presParOf" srcId="{0C003234-8E15-AC4D-94B0-1136BE53A247}" destId="{2EF5C541-9B35-2640-8C15-30F56EA5A754}" srcOrd="4" destOrd="0" presId="urn:microsoft.com/office/officeart/2008/layout/VerticalCurvedList"/>
    <dgm:cxn modelId="{F1712274-9DF9-A449-8432-B71662AFE411}" type="presParOf" srcId="{2EF5C541-9B35-2640-8C15-30F56EA5A754}" destId="{F7A7AAE0-A136-2E4D-AE5C-448788321E85}" srcOrd="0" destOrd="0" presId="urn:microsoft.com/office/officeart/2008/layout/VerticalCurvedList"/>
    <dgm:cxn modelId="{3905AB5E-888C-3A4B-BE31-804953668A91}" type="presParOf" srcId="{0C003234-8E15-AC4D-94B0-1136BE53A247}" destId="{88316936-0562-F940-B0AA-C90D2F090B50}" srcOrd="5" destOrd="0" presId="urn:microsoft.com/office/officeart/2008/layout/VerticalCurvedList"/>
    <dgm:cxn modelId="{B6DBC114-ABF7-5241-8384-C376005E41D5}" type="presParOf" srcId="{0C003234-8E15-AC4D-94B0-1136BE53A247}" destId="{3865E9DB-8116-2F43-91FB-2D1A77B48C2D}" srcOrd="6" destOrd="0" presId="urn:microsoft.com/office/officeart/2008/layout/VerticalCurvedList"/>
    <dgm:cxn modelId="{D5E8BB5F-4F4F-B64B-A1B4-42375A3C774E}" type="presParOf" srcId="{3865E9DB-8116-2F43-91FB-2D1A77B48C2D}" destId="{737FA15B-20BB-1543-B8B0-98BCEF6F5D5D}" srcOrd="0" destOrd="0" presId="urn:microsoft.com/office/officeart/2008/layout/VerticalCurvedList"/>
    <dgm:cxn modelId="{D95768CA-000A-FC4D-B13F-A172B1507035}" type="presParOf" srcId="{0C003234-8E15-AC4D-94B0-1136BE53A247}" destId="{A977E3F1-0699-CB4A-B5C5-D9B31DE8ECCC}" srcOrd="7" destOrd="0" presId="urn:microsoft.com/office/officeart/2008/layout/VerticalCurvedList"/>
    <dgm:cxn modelId="{E9D83A32-7650-5C4E-ADFC-74471D1102DA}" type="presParOf" srcId="{0C003234-8E15-AC4D-94B0-1136BE53A247}" destId="{4446E5C1-C55B-E542-ACBF-89E68419AE9F}" srcOrd="8" destOrd="0" presId="urn:microsoft.com/office/officeart/2008/layout/VerticalCurvedList"/>
    <dgm:cxn modelId="{3E354F75-1C8F-A443-A8F9-06D1D81453EE}" type="presParOf" srcId="{4446E5C1-C55B-E542-ACBF-89E68419AE9F}" destId="{E40E2E77-D51E-E740-8FDE-BD2AB99CC0D9}" srcOrd="0" destOrd="0" presId="urn:microsoft.com/office/officeart/2008/layout/VerticalCurvedList"/>
    <dgm:cxn modelId="{EF702376-28DD-0E47-A092-C40B271D9525}" type="presParOf" srcId="{0C003234-8E15-AC4D-94B0-1136BE53A247}" destId="{7EAF5AC8-453C-B24D-99AA-7417D5ACE3C5}" srcOrd="9" destOrd="0" presId="urn:microsoft.com/office/officeart/2008/layout/VerticalCurvedList"/>
    <dgm:cxn modelId="{D64CA7D3-9B8C-C746-BFCB-15BD7C533588}" type="presParOf" srcId="{0C003234-8E15-AC4D-94B0-1136BE53A247}" destId="{EDEA6BAE-B157-2A4F-9326-AF1E2177C7BF}" srcOrd="10" destOrd="0" presId="urn:microsoft.com/office/officeart/2008/layout/VerticalCurvedList"/>
    <dgm:cxn modelId="{71E2BB50-DBC4-B842-B9A8-47467FA5DFD1}" type="presParOf" srcId="{EDEA6BAE-B157-2A4F-9326-AF1E2177C7BF}" destId="{E49512C9-FBA9-5F45-BCAC-B6A2AF8BDCA5}" srcOrd="0" destOrd="0" presId="urn:microsoft.com/office/officeart/2008/layout/VerticalCurvedList"/>
    <dgm:cxn modelId="{9DD6F110-FF35-D842-B207-9864FF6597CE}" type="presParOf" srcId="{0C003234-8E15-AC4D-94B0-1136BE53A247}" destId="{43E08A34-472B-6548-B5CF-1D3E351B9AAF}" srcOrd="11" destOrd="0" presId="urn:microsoft.com/office/officeart/2008/layout/VerticalCurvedList"/>
    <dgm:cxn modelId="{BDF88C8A-4231-4145-BE5F-FE56606E82C3}" type="presParOf" srcId="{0C003234-8E15-AC4D-94B0-1136BE53A247}" destId="{A09D0BA8-12A1-5443-8AD3-EB2B506346AA}" srcOrd="12" destOrd="0" presId="urn:microsoft.com/office/officeart/2008/layout/VerticalCurvedList"/>
    <dgm:cxn modelId="{82C4604F-11B5-D445-987D-663AE897DE12}" type="presParOf" srcId="{A09D0BA8-12A1-5443-8AD3-EB2B506346AA}" destId="{7513FE8B-80B2-4342-8519-63E3F6CBE088}" srcOrd="0" destOrd="0" presId="urn:microsoft.com/office/officeart/2008/layout/VerticalCurvedList"/>
    <dgm:cxn modelId="{C51DD84D-1594-F64E-85D0-0863D55E540F}" type="presParOf" srcId="{0C003234-8E15-AC4D-94B0-1136BE53A247}" destId="{8EC2EEED-2E30-AC44-AEC1-6CCA4AAACEC8}" srcOrd="13" destOrd="0" presId="urn:microsoft.com/office/officeart/2008/layout/VerticalCurvedList"/>
    <dgm:cxn modelId="{1F03C3D8-8058-8748-A5A4-5FD7CD659B41}" type="presParOf" srcId="{0C003234-8E15-AC4D-94B0-1136BE53A247}" destId="{DBAAB4A6-0F8E-D949-B080-0FE715FECDA2}" srcOrd="14" destOrd="0" presId="urn:microsoft.com/office/officeart/2008/layout/VerticalCurvedList"/>
    <dgm:cxn modelId="{F410F55A-2004-364D-A475-D26A3BF2E840}" type="presParOf" srcId="{DBAAB4A6-0F8E-D949-B080-0FE715FECDA2}" destId="{4180B51A-06FF-8F4F-944D-4F5BB46C7D9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3342BB-D64D-044A-8E0E-5F48156A6F8B}" type="doc">
      <dgm:prSet loTypeId="urn:microsoft.com/office/officeart/2005/8/layout/venn1" loCatId="" qsTypeId="urn:microsoft.com/office/officeart/2005/8/quickstyle/3D3" qsCatId="3D" csTypeId="urn:microsoft.com/office/officeart/2005/8/colors/accent0_1" csCatId="mainScheme" phldr="1"/>
      <dgm:spPr/>
    </dgm:pt>
    <dgm:pt modelId="{A76405B7-EB3E-FA42-AB47-39252FCEC1CD}">
      <dgm:prSet phldrT="[Text]"/>
      <dgm:spPr/>
      <dgm:t>
        <a:bodyPr/>
        <a:lstStyle/>
        <a:p>
          <a:r>
            <a:rPr lang="en-US" dirty="0" smtClean="0">
              <a:solidFill>
                <a:schemeClr val="tx1"/>
              </a:solidFill>
            </a:rPr>
            <a:t>Respect</a:t>
          </a:r>
          <a:endParaRPr lang="en-US" dirty="0">
            <a:solidFill>
              <a:schemeClr val="tx1"/>
            </a:solidFill>
          </a:endParaRPr>
        </a:p>
      </dgm:t>
    </dgm:pt>
    <dgm:pt modelId="{15CE9335-EEA0-4E4A-BF58-11299E243736}" type="parTrans" cxnId="{7B71D409-ECF0-584E-AB7F-C395D645AED8}">
      <dgm:prSet/>
      <dgm:spPr/>
      <dgm:t>
        <a:bodyPr/>
        <a:lstStyle/>
        <a:p>
          <a:endParaRPr lang="en-US">
            <a:solidFill>
              <a:schemeClr val="tx1"/>
            </a:solidFill>
          </a:endParaRPr>
        </a:p>
      </dgm:t>
    </dgm:pt>
    <dgm:pt modelId="{2018FF63-E241-5C4C-A669-0DB490498B4A}" type="sibTrans" cxnId="{7B71D409-ECF0-584E-AB7F-C395D645AED8}">
      <dgm:prSet/>
      <dgm:spPr/>
      <dgm:t>
        <a:bodyPr/>
        <a:lstStyle/>
        <a:p>
          <a:endParaRPr lang="en-US">
            <a:solidFill>
              <a:schemeClr val="tx1"/>
            </a:solidFill>
          </a:endParaRPr>
        </a:p>
      </dgm:t>
    </dgm:pt>
    <dgm:pt modelId="{80EEC9B8-114B-194D-9E15-F652AFF505C5}">
      <dgm:prSet phldrT="[Text]"/>
      <dgm:spPr/>
      <dgm:t>
        <a:bodyPr/>
        <a:lstStyle/>
        <a:p>
          <a:r>
            <a:rPr lang="en-US" dirty="0" smtClean="0">
              <a:solidFill>
                <a:schemeClr val="tx1"/>
              </a:solidFill>
            </a:rPr>
            <a:t>Resources</a:t>
          </a:r>
          <a:endParaRPr lang="en-US" dirty="0">
            <a:solidFill>
              <a:schemeClr val="tx1"/>
            </a:solidFill>
          </a:endParaRPr>
        </a:p>
      </dgm:t>
    </dgm:pt>
    <dgm:pt modelId="{D8CF2B5C-D2D8-9248-AC55-70448D07BCFA}" type="parTrans" cxnId="{B4B9F721-1F41-CE4B-95C6-0710E36628B9}">
      <dgm:prSet/>
      <dgm:spPr/>
      <dgm:t>
        <a:bodyPr/>
        <a:lstStyle/>
        <a:p>
          <a:endParaRPr lang="en-US">
            <a:solidFill>
              <a:schemeClr val="tx1"/>
            </a:solidFill>
          </a:endParaRPr>
        </a:p>
      </dgm:t>
    </dgm:pt>
    <dgm:pt modelId="{66EA8282-9D5E-DB4C-ACC0-B2A5A92A3BD9}" type="sibTrans" cxnId="{B4B9F721-1F41-CE4B-95C6-0710E36628B9}">
      <dgm:prSet/>
      <dgm:spPr/>
      <dgm:t>
        <a:bodyPr/>
        <a:lstStyle/>
        <a:p>
          <a:endParaRPr lang="en-US">
            <a:solidFill>
              <a:schemeClr val="tx1"/>
            </a:solidFill>
          </a:endParaRPr>
        </a:p>
      </dgm:t>
    </dgm:pt>
    <dgm:pt modelId="{AC6BE8E0-1B60-AF4F-8699-A365C703C0CF}">
      <dgm:prSet phldrT="[Text]"/>
      <dgm:spPr/>
      <dgm:t>
        <a:bodyPr/>
        <a:lstStyle/>
        <a:p>
          <a:r>
            <a:rPr lang="en-US" dirty="0" smtClean="0">
              <a:solidFill>
                <a:schemeClr val="tx1"/>
              </a:solidFill>
            </a:rPr>
            <a:t>Commitment to career management</a:t>
          </a:r>
          <a:endParaRPr lang="en-US" dirty="0">
            <a:solidFill>
              <a:schemeClr val="tx1"/>
            </a:solidFill>
          </a:endParaRPr>
        </a:p>
      </dgm:t>
    </dgm:pt>
    <dgm:pt modelId="{09005615-20A9-2F42-A407-37E94F603217}" type="parTrans" cxnId="{21C08380-840D-074E-8751-405CDF2F80A4}">
      <dgm:prSet/>
      <dgm:spPr/>
      <dgm:t>
        <a:bodyPr/>
        <a:lstStyle/>
        <a:p>
          <a:endParaRPr lang="en-US">
            <a:solidFill>
              <a:schemeClr val="tx1"/>
            </a:solidFill>
          </a:endParaRPr>
        </a:p>
      </dgm:t>
    </dgm:pt>
    <dgm:pt modelId="{C09F14EF-8D18-DE45-A05A-7C8DB89CDB59}" type="sibTrans" cxnId="{21C08380-840D-074E-8751-405CDF2F80A4}">
      <dgm:prSet/>
      <dgm:spPr/>
      <dgm:t>
        <a:bodyPr/>
        <a:lstStyle/>
        <a:p>
          <a:endParaRPr lang="en-US">
            <a:solidFill>
              <a:schemeClr val="tx1"/>
            </a:solidFill>
          </a:endParaRPr>
        </a:p>
      </dgm:t>
    </dgm:pt>
    <dgm:pt modelId="{D0B50741-37F3-0C41-993B-7C791866AF1B}">
      <dgm:prSet phldrT="[Text]"/>
      <dgm:spPr/>
      <dgm:t>
        <a:bodyPr/>
        <a:lstStyle/>
        <a:p>
          <a:r>
            <a:rPr lang="en-US" dirty="0" smtClean="0">
              <a:solidFill>
                <a:schemeClr val="tx1"/>
              </a:solidFill>
            </a:rPr>
            <a:t>Core faculty members</a:t>
          </a:r>
          <a:endParaRPr lang="en-US" dirty="0">
            <a:solidFill>
              <a:schemeClr val="tx1"/>
            </a:solidFill>
          </a:endParaRPr>
        </a:p>
      </dgm:t>
    </dgm:pt>
    <dgm:pt modelId="{D99B4C2B-7201-5F46-9E46-7F3CF27C1690}" type="parTrans" cxnId="{59E0131A-F56B-6E40-9962-FE588F882918}">
      <dgm:prSet/>
      <dgm:spPr/>
      <dgm:t>
        <a:bodyPr/>
        <a:lstStyle/>
        <a:p>
          <a:endParaRPr lang="en-US">
            <a:solidFill>
              <a:schemeClr val="tx1"/>
            </a:solidFill>
          </a:endParaRPr>
        </a:p>
      </dgm:t>
    </dgm:pt>
    <dgm:pt modelId="{BD4AD400-A59C-6C4F-BCC8-3A543144626C}" type="sibTrans" cxnId="{59E0131A-F56B-6E40-9962-FE588F882918}">
      <dgm:prSet/>
      <dgm:spPr/>
      <dgm:t>
        <a:bodyPr/>
        <a:lstStyle/>
        <a:p>
          <a:endParaRPr lang="en-US">
            <a:solidFill>
              <a:schemeClr val="tx1"/>
            </a:solidFill>
          </a:endParaRPr>
        </a:p>
      </dgm:t>
    </dgm:pt>
    <dgm:pt modelId="{988332BD-F416-6B46-B6B3-5AC0307E136E}">
      <dgm:prSet phldrT="[Text]"/>
      <dgm:spPr/>
      <dgm:t>
        <a:bodyPr/>
        <a:lstStyle/>
        <a:p>
          <a:r>
            <a:rPr lang="en-US" dirty="0" smtClean="0">
              <a:solidFill>
                <a:schemeClr val="tx1"/>
              </a:solidFill>
            </a:rPr>
            <a:t>Industry connections</a:t>
          </a:r>
          <a:endParaRPr lang="en-US" dirty="0">
            <a:solidFill>
              <a:schemeClr val="tx1"/>
            </a:solidFill>
          </a:endParaRPr>
        </a:p>
      </dgm:t>
    </dgm:pt>
    <dgm:pt modelId="{9054562A-A2D7-6243-9330-892CCD841024}" type="parTrans" cxnId="{8A620648-27A9-FF40-95C5-0E0FBBF4CC92}">
      <dgm:prSet/>
      <dgm:spPr/>
      <dgm:t>
        <a:bodyPr/>
        <a:lstStyle/>
        <a:p>
          <a:endParaRPr lang="en-US">
            <a:solidFill>
              <a:schemeClr val="tx1"/>
            </a:solidFill>
          </a:endParaRPr>
        </a:p>
      </dgm:t>
    </dgm:pt>
    <dgm:pt modelId="{FE85A669-CEFA-5B46-9246-A37A4144AB10}" type="sibTrans" cxnId="{8A620648-27A9-FF40-95C5-0E0FBBF4CC92}">
      <dgm:prSet/>
      <dgm:spPr/>
      <dgm:t>
        <a:bodyPr/>
        <a:lstStyle/>
        <a:p>
          <a:endParaRPr lang="en-US">
            <a:solidFill>
              <a:schemeClr val="tx1"/>
            </a:solidFill>
          </a:endParaRPr>
        </a:p>
      </dgm:t>
    </dgm:pt>
    <dgm:pt modelId="{7951802A-6987-0A47-B124-67AF589C5313}">
      <dgm:prSet phldrT="[Text]"/>
      <dgm:spPr/>
      <dgm:t>
        <a:bodyPr/>
        <a:lstStyle/>
        <a:p>
          <a:r>
            <a:rPr lang="en-US" dirty="0" smtClean="0">
              <a:solidFill>
                <a:schemeClr val="tx1"/>
              </a:solidFill>
            </a:rPr>
            <a:t>Commitment to alumni connectivity</a:t>
          </a:r>
          <a:endParaRPr lang="en-US" dirty="0">
            <a:solidFill>
              <a:schemeClr val="tx1"/>
            </a:solidFill>
          </a:endParaRPr>
        </a:p>
      </dgm:t>
    </dgm:pt>
    <dgm:pt modelId="{432B5BCF-0B07-7C42-96B5-73B3E882BF9C}" type="parTrans" cxnId="{0C9D860F-BC13-7748-BE41-A092ED815E8D}">
      <dgm:prSet/>
      <dgm:spPr/>
      <dgm:t>
        <a:bodyPr/>
        <a:lstStyle/>
        <a:p>
          <a:endParaRPr lang="en-US">
            <a:solidFill>
              <a:schemeClr val="tx1"/>
            </a:solidFill>
          </a:endParaRPr>
        </a:p>
      </dgm:t>
    </dgm:pt>
    <dgm:pt modelId="{ECF2D240-DCBC-A746-8ACD-9513F21C0D10}" type="sibTrans" cxnId="{0C9D860F-BC13-7748-BE41-A092ED815E8D}">
      <dgm:prSet/>
      <dgm:spPr/>
      <dgm:t>
        <a:bodyPr/>
        <a:lstStyle/>
        <a:p>
          <a:endParaRPr lang="en-US">
            <a:solidFill>
              <a:schemeClr val="tx1"/>
            </a:solidFill>
          </a:endParaRPr>
        </a:p>
      </dgm:t>
    </dgm:pt>
    <dgm:pt modelId="{1FE20159-B2C6-844D-A14C-0E6E21091E8D}" type="pres">
      <dgm:prSet presAssocID="{A73342BB-D64D-044A-8E0E-5F48156A6F8B}" presName="compositeShape" presStyleCnt="0">
        <dgm:presLayoutVars>
          <dgm:chMax val="7"/>
          <dgm:dir/>
          <dgm:resizeHandles val="exact"/>
        </dgm:presLayoutVars>
      </dgm:prSet>
      <dgm:spPr/>
    </dgm:pt>
    <dgm:pt modelId="{9CFAF430-108E-B44B-9D16-028C6E6E3922}" type="pres">
      <dgm:prSet presAssocID="{A76405B7-EB3E-FA42-AB47-39252FCEC1CD}" presName="circ1" presStyleLbl="vennNode1" presStyleIdx="0" presStyleCnt="6"/>
      <dgm:spPr/>
      <dgm:t>
        <a:bodyPr/>
        <a:lstStyle/>
        <a:p>
          <a:endParaRPr lang="en-US"/>
        </a:p>
      </dgm:t>
    </dgm:pt>
    <dgm:pt modelId="{30A3BB7B-10C7-8948-8D97-E899CCD0499D}" type="pres">
      <dgm:prSet presAssocID="{A76405B7-EB3E-FA42-AB47-39252FCEC1CD}" presName="circ1Tx" presStyleLbl="revTx" presStyleIdx="0" presStyleCnt="0">
        <dgm:presLayoutVars>
          <dgm:chMax val="0"/>
          <dgm:chPref val="0"/>
          <dgm:bulletEnabled val="1"/>
        </dgm:presLayoutVars>
      </dgm:prSet>
      <dgm:spPr/>
      <dgm:t>
        <a:bodyPr/>
        <a:lstStyle/>
        <a:p>
          <a:endParaRPr lang="en-US"/>
        </a:p>
      </dgm:t>
    </dgm:pt>
    <dgm:pt modelId="{B23D1FEC-1065-E84B-AE48-590EBC57A1C5}" type="pres">
      <dgm:prSet presAssocID="{80EEC9B8-114B-194D-9E15-F652AFF505C5}" presName="circ2" presStyleLbl="vennNode1" presStyleIdx="1" presStyleCnt="6"/>
      <dgm:spPr/>
      <dgm:t>
        <a:bodyPr/>
        <a:lstStyle/>
        <a:p>
          <a:endParaRPr lang="en-US"/>
        </a:p>
      </dgm:t>
    </dgm:pt>
    <dgm:pt modelId="{D5A99149-3A37-C04B-8AFF-D16E6B239C49}" type="pres">
      <dgm:prSet presAssocID="{80EEC9B8-114B-194D-9E15-F652AFF505C5}" presName="circ2Tx" presStyleLbl="revTx" presStyleIdx="0" presStyleCnt="0">
        <dgm:presLayoutVars>
          <dgm:chMax val="0"/>
          <dgm:chPref val="0"/>
          <dgm:bulletEnabled val="1"/>
        </dgm:presLayoutVars>
      </dgm:prSet>
      <dgm:spPr/>
      <dgm:t>
        <a:bodyPr/>
        <a:lstStyle/>
        <a:p>
          <a:endParaRPr lang="en-US"/>
        </a:p>
      </dgm:t>
    </dgm:pt>
    <dgm:pt modelId="{5020A4B1-2FD4-3748-89AE-84C08316E3E7}" type="pres">
      <dgm:prSet presAssocID="{AC6BE8E0-1B60-AF4F-8699-A365C703C0CF}" presName="circ3" presStyleLbl="vennNode1" presStyleIdx="2" presStyleCnt="6"/>
      <dgm:spPr/>
      <dgm:t>
        <a:bodyPr/>
        <a:lstStyle/>
        <a:p>
          <a:endParaRPr lang="en-US"/>
        </a:p>
      </dgm:t>
    </dgm:pt>
    <dgm:pt modelId="{2780822F-BED9-A842-809B-0C785103F62E}" type="pres">
      <dgm:prSet presAssocID="{AC6BE8E0-1B60-AF4F-8699-A365C703C0CF}" presName="circ3Tx" presStyleLbl="revTx" presStyleIdx="0" presStyleCnt="0">
        <dgm:presLayoutVars>
          <dgm:chMax val="0"/>
          <dgm:chPref val="0"/>
          <dgm:bulletEnabled val="1"/>
        </dgm:presLayoutVars>
      </dgm:prSet>
      <dgm:spPr/>
      <dgm:t>
        <a:bodyPr/>
        <a:lstStyle/>
        <a:p>
          <a:endParaRPr lang="en-US"/>
        </a:p>
      </dgm:t>
    </dgm:pt>
    <dgm:pt modelId="{093B0B2A-5129-3444-94F7-1E2C3E042797}" type="pres">
      <dgm:prSet presAssocID="{D0B50741-37F3-0C41-993B-7C791866AF1B}" presName="circ4" presStyleLbl="vennNode1" presStyleIdx="3" presStyleCnt="6"/>
      <dgm:spPr/>
      <dgm:t>
        <a:bodyPr/>
        <a:lstStyle/>
        <a:p>
          <a:endParaRPr lang="en-US"/>
        </a:p>
      </dgm:t>
    </dgm:pt>
    <dgm:pt modelId="{4298E19B-A083-404F-A217-7595A637E583}" type="pres">
      <dgm:prSet presAssocID="{D0B50741-37F3-0C41-993B-7C791866AF1B}" presName="circ4Tx" presStyleLbl="revTx" presStyleIdx="0" presStyleCnt="0">
        <dgm:presLayoutVars>
          <dgm:chMax val="0"/>
          <dgm:chPref val="0"/>
          <dgm:bulletEnabled val="1"/>
        </dgm:presLayoutVars>
      </dgm:prSet>
      <dgm:spPr/>
      <dgm:t>
        <a:bodyPr/>
        <a:lstStyle/>
        <a:p>
          <a:endParaRPr lang="en-US"/>
        </a:p>
      </dgm:t>
    </dgm:pt>
    <dgm:pt modelId="{323D7B23-B3C2-7842-8938-698B130EDB3A}" type="pres">
      <dgm:prSet presAssocID="{988332BD-F416-6B46-B6B3-5AC0307E136E}" presName="circ5" presStyleLbl="vennNode1" presStyleIdx="4" presStyleCnt="6"/>
      <dgm:spPr/>
    </dgm:pt>
    <dgm:pt modelId="{FAA38487-5133-B541-9AFF-6166C6623B13}" type="pres">
      <dgm:prSet presAssocID="{988332BD-F416-6B46-B6B3-5AC0307E136E}" presName="circ5Tx" presStyleLbl="revTx" presStyleIdx="0" presStyleCnt="0">
        <dgm:presLayoutVars>
          <dgm:chMax val="0"/>
          <dgm:chPref val="0"/>
          <dgm:bulletEnabled val="1"/>
        </dgm:presLayoutVars>
      </dgm:prSet>
      <dgm:spPr/>
      <dgm:t>
        <a:bodyPr/>
        <a:lstStyle/>
        <a:p>
          <a:endParaRPr lang="en-US"/>
        </a:p>
      </dgm:t>
    </dgm:pt>
    <dgm:pt modelId="{7D3428A6-D9F6-EF4D-AD96-15FA08837A72}" type="pres">
      <dgm:prSet presAssocID="{7951802A-6987-0A47-B124-67AF589C5313}" presName="circ6" presStyleLbl="vennNode1" presStyleIdx="5" presStyleCnt="6"/>
      <dgm:spPr/>
    </dgm:pt>
    <dgm:pt modelId="{305E2996-49A4-5A4C-A75F-5EE5AF1BE464}" type="pres">
      <dgm:prSet presAssocID="{7951802A-6987-0A47-B124-67AF589C5313}" presName="circ6Tx" presStyleLbl="revTx" presStyleIdx="0" presStyleCnt="0">
        <dgm:presLayoutVars>
          <dgm:chMax val="0"/>
          <dgm:chPref val="0"/>
          <dgm:bulletEnabled val="1"/>
        </dgm:presLayoutVars>
      </dgm:prSet>
      <dgm:spPr/>
      <dgm:t>
        <a:bodyPr/>
        <a:lstStyle/>
        <a:p>
          <a:endParaRPr lang="en-US"/>
        </a:p>
      </dgm:t>
    </dgm:pt>
  </dgm:ptLst>
  <dgm:cxnLst>
    <dgm:cxn modelId="{7B71D409-ECF0-584E-AB7F-C395D645AED8}" srcId="{A73342BB-D64D-044A-8E0E-5F48156A6F8B}" destId="{A76405B7-EB3E-FA42-AB47-39252FCEC1CD}" srcOrd="0" destOrd="0" parTransId="{15CE9335-EEA0-4E4A-BF58-11299E243736}" sibTransId="{2018FF63-E241-5C4C-A669-0DB490498B4A}"/>
    <dgm:cxn modelId="{0C9D860F-BC13-7748-BE41-A092ED815E8D}" srcId="{A73342BB-D64D-044A-8E0E-5F48156A6F8B}" destId="{7951802A-6987-0A47-B124-67AF589C5313}" srcOrd="5" destOrd="0" parTransId="{432B5BCF-0B07-7C42-96B5-73B3E882BF9C}" sibTransId="{ECF2D240-DCBC-A746-8ACD-9513F21C0D10}"/>
    <dgm:cxn modelId="{03985D90-7EA7-414D-A34B-00DE88A8F840}" type="presOf" srcId="{AC6BE8E0-1B60-AF4F-8699-A365C703C0CF}" destId="{2780822F-BED9-A842-809B-0C785103F62E}" srcOrd="0" destOrd="0" presId="urn:microsoft.com/office/officeart/2005/8/layout/venn1"/>
    <dgm:cxn modelId="{59E0131A-F56B-6E40-9962-FE588F882918}" srcId="{A73342BB-D64D-044A-8E0E-5F48156A6F8B}" destId="{D0B50741-37F3-0C41-993B-7C791866AF1B}" srcOrd="3" destOrd="0" parTransId="{D99B4C2B-7201-5F46-9E46-7F3CF27C1690}" sibTransId="{BD4AD400-A59C-6C4F-BCC8-3A543144626C}"/>
    <dgm:cxn modelId="{21C08380-840D-074E-8751-405CDF2F80A4}" srcId="{A73342BB-D64D-044A-8E0E-5F48156A6F8B}" destId="{AC6BE8E0-1B60-AF4F-8699-A365C703C0CF}" srcOrd="2" destOrd="0" parTransId="{09005615-20A9-2F42-A407-37E94F603217}" sibTransId="{C09F14EF-8D18-DE45-A05A-7C8DB89CDB59}"/>
    <dgm:cxn modelId="{8A620648-27A9-FF40-95C5-0E0FBBF4CC92}" srcId="{A73342BB-D64D-044A-8E0E-5F48156A6F8B}" destId="{988332BD-F416-6B46-B6B3-5AC0307E136E}" srcOrd="4" destOrd="0" parTransId="{9054562A-A2D7-6243-9330-892CCD841024}" sibTransId="{FE85A669-CEFA-5B46-9246-A37A4144AB10}"/>
    <dgm:cxn modelId="{B4B9F721-1F41-CE4B-95C6-0710E36628B9}" srcId="{A73342BB-D64D-044A-8E0E-5F48156A6F8B}" destId="{80EEC9B8-114B-194D-9E15-F652AFF505C5}" srcOrd="1" destOrd="0" parTransId="{D8CF2B5C-D2D8-9248-AC55-70448D07BCFA}" sibTransId="{66EA8282-9D5E-DB4C-ACC0-B2A5A92A3BD9}"/>
    <dgm:cxn modelId="{BDB400FD-22B1-CA42-B11D-9DF29D24EB0A}" type="presOf" srcId="{A73342BB-D64D-044A-8E0E-5F48156A6F8B}" destId="{1FE20159-B2C6-844D-A14C-0E6E21091E8D}" srcOrd="0" destOrd="0" presId="urn:microsoft.com/office/officeart/2005/8/layout/venn1"/>
    <dgm:cxn modelId="{B2543B2A-7D0A-3D45-8DC0-DA6A8FE1BE82}" type="presOf" srcId="{80EEC9B8-114B-194D-9E15-F652AFF505C5}" destId="{D5A99149-3A37-C04B-8AFF-D16E6B239C49}" srcOrd="0" destOrd="0" presId="urn:microsoft.com/office/officeart/2005/8/layout/venn1"/>
    <dgm:cxn modelId="{AF2DC989-7333-CA4E-AC15-E3637BF8D496}" type="presOf" srcId="{988332BD-F416-6B46-B6B3-5AC0307E136E}" destId="{FAA38487-5133-B541-9AFF-6166C6623B13}" srcOrd="0" destOrd="0" presId="urn:microsoft.com/office/officeart/2005/8/layout/venn1"/>
    <dgm:cxn modelId="{53A8F808-17A5-E74F-9A91-30C7B9A402A2}" type="presOf" srcId="{A76405B7-EB3E-FA42-AB47-39252FCEC1CD}" destId="{30A3BB7B-10C7-8948-8D97-E899CCD0499D}" srcOrd="0" destOrd="0" presId="urn:microsoft.com/office/officeart/2005/8/layout/venn1"/>
    <dgm:cxn modelId="{BA9ECE69-02A5-AB40-80DF-94C5DD3E38E6}" type="presOf" srcId="{7951802A-6987-0A47-B124-67AF589C5313}" destId="{305E2996-49A4-5A4C-A75F-5EE5AF1BE464}" srcOrd="0" destOrd="0" presId="urn:microsoft.com/office/officeart/2005/8/layout/venn1"/>
    <dgm:cxn modelId="{D4A0AC09-8997-CB42-AB88-D9D91AFD171E}" type="presOf" srcId="{D0B50741-37F3-0C41-993B-7C791866AF1B}" destId="{4298E19B-A083-404F-A217-7595A637E583}" srcOrd="0" destOrd="0" presId="urn:microsoft.com/office/officeart/2005/8/layout/venn1"/>
    <dgm:cxn modelId="{64EF49D5-F5F4-F54A-89F6-0C1D530D4E9A}" type="presParOf" srcId="{1FE20159-B2C6-844D-A14C-0E6E21091E8D}" destId="{9CFAF430-108E-B44B-9D16-028C6E6E3922}" srcOrd="0" destOrd="0" presId="urn:microsoft.com/office/officeart/2005/8/layout/venn1"/>
    <dgm:cxn modelId="{7556D8D7-A1AE-E247-A5EA-C7DA996BD4DF}" type="presParOf" srcId="{1FE20159-B2C6-844D-A14C-0E6E21091E8D}" destId="{30A3BB7B-10C7-8948-8D97-E899CCD0499D}" srcOrd="1" destOrd="0" presId="urn:microsoft.com/office/officeart/2005/8/layout/venn1"/>
    <dgm:cxn modelId="{8C9BDBD2-C0E5-2240-B32D-B2847BC403CE}" type="presParOf" srcId="{1FE20159-B2C6-844D-A14C-0E6E21091E8D}" destId="{B23D1FEC-1065-E84B-AE48-590EBC57A1C5}" srcOrd="2" destOrd="0" presId="urn:microsoft.com/office/officeart/2005/8/layout/venn1"/>
    <dgm:cxn modelId="{53A8866D-D73F-564C-8FAD-288F8BF8A0FB}" type="presParOf" srcId="{1FE20159-B2C6-844D-A14C-0E6E21091E8D}" destId="{D5A99149-3A37-C04B-8AFF-D16E6B239C49}" srcOrd="3" destOrd="0" presId="urn:microsoft.com/office/officeart/2005/8/layout/venn1"/>
    <dgm:cxn modelId="{6B0B1665-CC7D-B041-91B4-69C5454FDA5A}" type="presParOf" srcId="{1FE20159-B2C6-844D-A14C-0E6E21091E8D}" destId="{5020A4B1-2FD4-3748-89AE-84C08316E3E7}" srcOrd="4" destOrd="0" presId="urn:microsoft.com/office/officeart/2005/8/layout/venn1"/>
    <dgm:cxn modelId="{FE57B679-5B8E-8149-98CB-9E7CD0FADAE9}" type="presParOf" srcId="{1FE20159-B2C6-844D-A14C-0E6E21091E8D}" destId="{2780822F-BED9-A842-809B-0C785103F62E}" srcOrd="5" destOrd="0" presId="urn:microsoft.com/office/officeart/2005/8/layout/venn1"/>
    <dgm:cxn modelId="{82D44768-7BB5-1042-AD9C-AC61E1C9A128}" type="presParOf" srcId="{1FE20159-B2C6-844D-A14C-0E6E21091E8D}" destId="{093B0B2A-5129-3444-94F7-1E2C3E042797}" srcOrd="6" destOrd="0" presId="urn:microsoft.com/office/officeart/2005/8/layout/venn1"/>
    <dgm:cxn modelId="{FEA7F629-997E-E249-AC3B-AD3C3F60AB65}" type="presParOf" srcId="{1FE20159-B2C6-844D-A14C-0E6E21091E8D}" destId="{4298E19B-A083-404F-A217-7595A637E583}" srcOrd="7" destOrd="0" presId="urn:microsoft.com/office/officeart/2005/8/layout/venn1"/>
    <dgm:cxn modelId="{4D1D5DCB-2DD2-E242-A112-F424871B7E8A}" type="presParOf" srcId="{1FE20159-B2C6-844D-A14C-0E6E21091E8D}" destId="{323D7B23-B3C2-7842-8938-698B130EDB3A}" srcOrd="8" destOrd="0" presId="urn:microsoft.com/office/officeart/2005/8/layout/venn1"/>
    <dgm:cxn modelId="{FCD0D9BF-3260-DB49-94AB-C2A575D2DD01}" type="presParOf" srcId="{1FE20159-B2C6-844D-A14C-0E6E21091E8D}" destId="{FAA38487-5133-B541-9AFF-6166C6623B13}" srcOrd="9" destOrd="0" presId="urn:microsoft.com/office/officeart/2005/8/layout/venn1"/>
    <dgm:cxn modelId="{1382A6C5-644C-974A-B647-AD27BAF5996D}" type="presParOf" srcId="{1FE20159-B2C6-844D-A14C-0E6E21091E8D}" destId="{7D3428A6-D9F6-EF4D-AD96-15FA08837A72}" srcOrd="10" destOrd="0" presId="urn:microsoft.com/office/officeart/2005/8/layout/venn1"/>
    <dgm:cxn modelId="{BB8BAB45-8FF6-C545-B232-05731C6009B8}" type="presParOf" srcId="{1FE20159-B2C6-844D-A14C-0E6E21091E8D}" destId="{305E2996-49A4-5A4C-A75F-5EE5AF1BE464}" srcOrd="11"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ED03036-9FF1-E044-ACD7-B7FC05659FC2}" type="doc">
      <dgm:prSet loTypeId="urn:microsoft.com/office/officeart/2009/layout/ReverseList" loCatId="" qsTypeId="urn:microsoft.com/office/officeart/2005/8/quickstyle/simple4" qsCatId="simple" csTypeId="urn:microsoft.com/office/officeart/2005/8/colors/colorful3" csCatId="colorful" phldr="1"/>
      <dgm:spPr/>
      <dgm:t>
        <a:bodyPr/>
        <a:lstStyle/>
        <a:p>
          <a:endParaRPr lang="en-US"/>
        </a:p>
      </dgm:t>
    </dgm:pt>
    <dgm:pt modelId="{94FC399B-B864-6B4F-A2F9-995FF77EC839}">
      <dgm:prSet phldrT="[Text]" custT="1"/>
      <dgm:spPr/>
      <dgm:t>
        <a:bodyPr/>
        <a:lstStyle/>
        <a:p>
          <a:pPr algn="ctr"/>
          <a:r>
            <a:rPr lang="en-US" sz="1600" b="1" u="sng" dirty="0" smtClean="0"/>
            <a:t>Industry Personnel</a:t>
          </a:r>
          <a:endParaRPr lang="en-US" sz="1600" b="1" u="sng" dirty="0"/>
        </a:p>
      </dgm:t>
    </dgm:pt>
    <dgm:pt modelId="{C1672528-8C3D-C54F-B6E7-754508411786}" type="parTrans" cxnId="{A02CFB59-AF3C-0B48-B783-342C5AE270D7}">
      <dgm:prSet/>
      <dgm:spPr/>
      <dgm:t>
        <a:bodyPr/>
        <a:lstStyle/>
        <a:p>
          <a:endParaRPr lang="en-US" sz="2000"/>
        </a:p>
      </dgm:t>
    </dgm:pt>
    <dgm:pt modelId="{47151643-83CA-9F43-AF30-FFB5DCC62764}" type="sibTrans" cxnId="{A02CFB59-AF3C-0B48-B783-342C5AE270D7}">
      <dgm:prSet/>
      <dgm:spPr/>
      <dgm:t>
        <a:bodyPr/>
        <a:lstStyle/>
        <a:p>
          <a:endParaRPr lang="en-US" sz="2000"/>
        </a:p>
      </dgm:t>
    </dgm:pt>
    <dgm:pt modelId="{2590BD1D-69A1-E04E-8F19-D1F7ED0126BD}">
      <dgm:prSet phldrT="[Text]" custT="1"/>
      <dgm:spPr/>
      <dgm:t>
        <a:bodyPr/>
        <a:lstStyle/>
        <a:p>
          <a:pPr algn="ctr"/>
          <a:r>
            <a:rPr lang="en-US" sz="1600" b="1" u="sng" dirty="0" smtClean="0"/>
            <a:t>Academic Personnel</a:t>
          </a:r>
          <a:endParaRPr lang="en-US" sz="1600" b="1" u="sng" dirty="0"/>
        </a:p>
      </dgm:t>
    </dgm:pt>
    <dgm:pt modelId="{A5B1EB9E-7FE4-D24F-8ADA-482497178751}" type="parTrans" cxnId="{36BC5721-3A8C-3547-9A6C-B33C5C0AC080}">
      <dgm:prSet/>
      <dgm:spPr/>
      <dgm:t>
        <a:bodyPr/>
        <a:lstStyle/>
        <a:p>
          <a:endParaRPr lang="en-US" sz="2000"/>
        </a:p>
      </dgm:t>
    </dgm:pt>
    <dgm:pt modelId="{D3378234-4820-5D40-9727-65CCE89D69DB}" type="sibTrans" cxnId="{36BC5721-3A8C-3547-9A6C-B33C5C0AC080}">
      <dgm:prSet/>
      <dgm:spPr/>
      <dgm:t>
        <a:bodyPr/>
        <a:lstStyle/>
        <a:p>
          <a:endParaRPr lang="en-US" sz="2000"/>
        </a:p>
      </dgm:t>
    </dgm:pt>
    <dgm:pt modelId="{24DA824E-E4C9-B746-B0E6-FFB19AF1992C}">
      <dgm:prSet custT="1"/>
      <dgm:spPr/>
      <dgm:t>
        <a:bodyPr/>
        <a:lstStyle/>
        <a:p>
          <a:pPr algn="l"/>
          <a:r>
            <a:rPr lang="en-US" sz="1200" dirty="0" smtClean="0"/>
            <a:t>Need trained and competent personnel</a:t>
          </a:r>
          <a:endParaRPr lang="en-US" sz="1200" dirty="0"/>
        </a:p>
      </dgm:t>
    </dgm:pt>
    <dgm:pt modelId="{AD5079C1-9342-7641-AEBA-3CA986A53BDF}" type="parTrans" cxnId="{445A7CF3-C40F-2149-9ED7-D4EC85611568}">
      <dgm:prSet/>
      <dgm:spPr/>
      <dgm:t>
        <a:bodyPr/>
        <a:lstStyle/>
        <a:p>
          <a:endParaRPr lang="en-US" sz="2000"/>
        </a:p>
      </dgm:t>
    </dgm:pt>
    <dgm:pt modelId="{F09372E1-111D-CE45-82D8-2253FC90EF65}" type="sibTrans" cxnId="{445A7CF3-C40F-2149-9ED7-D4EC85611568}">
      <dgm:prSet/>
      <dgm:spPr/>
      <dgm:t>
        <a:bodyPr/>
        <a:lstStyle/>
        <a:p>
          <a:endParaRPr lang="en-US" sz="2000"/>
        </a:p>
      </dgm:t>
    </dgm:pt>
    <dgm:pt modelId="{D89C164D-6CA9-CA48-BB35-6A00B1E214C6}">
      <dgm:prSet custT="1"/>
      <dgm:spPr/>
      <dgm:t>
        <a:bodyPr/>
        <a:lstStyle/>
        <a:p>
          <a:pPr algn="l"/>
          <a:r>
            <a:rPr lang="en-US" sz="1200" dirty="0" smtClean="0"/>
            <a:t>Need to understand what they need for above and integrate/communicate with academia</a:t>
          </a:r>
          <a:endParaRPr lang="en-US" sz="1200" dirty="0"/>
        </a:p>
      </dgm:t>
    </dgm:pt>
    <dgm:pt modelId="{B467446D-87C9-6F4D-BA56-B717433F15F8}" type="parTrans" cxnId="{7F2D2C3C-2BB1-B140-A0FA-2D4E77A19D7E}">
      <dgm:prSet/>
      <dgm:spPr/>
      <dgm:t>
        <a:bodyPr/>
        <a:lstStyle/>
        <a:p>
          <a:endParaRPr lang="en-US" sz="2000"/>
        </a:p>
      </dgm:t>
    </dgm:pt>
    <dgm:pt modelId="{DFA0A330-7AD1-A945-97DF-D7D5DF8D1461}" type="sibTrans" cxnId="{7F2D2C3C-2BB1-B140-A0FA-2D4E77A19D7E}">
      <dgm:prSet/>
      <dgm:spPr/>
      <dgm:t>
        <a:bodyPr/>
        <a:lstStyle/>
        <a:p>
          <a:endParaRPr lang="en-US" sz="2000"/>
        </a:p>
      </dgm:t>
    </dgm:pt>
    <dgm:pt modelId="{EAE66CE0-C2AB-4A46-A26D-4CCF8CBCD004}">
      <dgm:prSet custT="1"/>
      <dgm:spPr/>
      <dgm:t>
        <a:bodyPr/>
        <a:lstStyle/>
        <a:p>
          <a:pPr algn="l"/>
          <a:r>
            <a:rPr lang="en-US" sz="1200" dirty="0" smtClean="0"/>
            <a:t>Need to be open to academia in their operations</a:t>
          </a:r>
          <a:endParaRPr lang="en-US" sz="1200" dirty="0"/>
        </a:p>
      </dgm:t>
    </dgm:pt>
    <dgm:pt modelId="{8504063C-7344-B143-B972-16A725AC7F5B}" type="parTrans" cxnId="{44602CC6-9B21-5249-AFE5-8263BC5609FE}">
      <dgm:prSet/>
      <dgm:spPr/>
      <dgm:t>
        <a:bodyPr/>
        <a:lstStyle/>
        <a:p>
          <a:endParaRPr lang="en-US" sz="2000"/>
        </a:p>
      </dgm:t>
    </dgm:pt>
    <dgm:pt modelId="{F5D78433-B772-374D-8D9F-CC21EF54A3BE}" type="sibTrans" cxnId="{44602CC6-9B21-5249-AFE5-8263BC5609FE}">
      <dgm:prSet/>
      <dgm:spPr/>
      <dgm:t>
        <a:bodyPr/>
        <a:lstStyle/>
        <a:p>
          <a:endParaRPr lang="en-US" sz="2000"/>
        </a:p>
      </dgm:t>
    </dgm:pt>
    <dgm:pt modelId="{052638D3-B3AA-5C4D-9DD2-50361DD60578}">
      <dgm:prSet custT="1"/>
      <dgm:spPr/>
      <dgm:t>
        <a:bodyPr/>
        <a:lstStyle/>
        <a:p>
          <a:pPr algn="l"/>
          <a:r>
            <a:rPr lang="en-US" sz="1200" dirty="0" smtClean="0"/>
            <a:t>Need to think strategically about revenue generation, academic rigor/preparation, career management, recruiting, retention and how all of this can be augmented by industry</a:t>
          </a:r>
          <a:endParaRPr lang="en-US" sz="1200" dirty="0"/>
        </a:p>
      </dgm:t>
    </dgm:pt>
    <dgm:pt modelId="{2BE7EFC4-E3DB-334C-BDA8-B187880B8288}" type="parTrans" cxnId="{B8524F5D-4B31-9148-8D63-B027538D8FE8}">
      <dgm:prSet/>
      <dgm:spPr/>
      <dgm:t>
        <a:bodyPr/>
        <a:lstStyle/>
        <a:p>
          <a:endParaRPr lang="en-US" sz="2000"/>
        </a:p>
      </dgm:t>
    </dgm:pt>
    <dgm:pt modelId="{E30BBBFF-0F71-DD41-9E33-2BD1FB9099F8}" type="sibTrans" cxnId="{B8524F5D-4B31-9148-8D63-B027538D8FE8}">
      <dgm:prSet/>
      <dgm:spPr/>
      <dgm:t>
        <a:bodyPr/>
        <a:lstStyle/>
        <a:p>
          <a:endParaRPr lang="en-US" sz="2000"/>
        </a:p>
      </dgm:t>
    </dgm:pt>
    <dgm:pt modelId="{E0B9B3EA-791C-8949-98C5-41C574B81257}">
      <dgm:prSet custT="1"/>
      <dgm:spPr/>
      <dgm:t>
        <a:bodyPr/>
        <a:lstStyle/>
        <a:p>
          <a:pPr algn="l"/>
          <a:r>
            <a:rPr lang="en-US" sz="1200" dirty="0" smtClean="0"/>
            <a:t>Need to look for change as industry evolves (i.e., learning laboratories)</a:t>
          </a:r>
          <a:endParaRPr lang="en-US" sz="1200" dirty="0"/>
        </a:p>
      </dgm:t>
    </dgm:pt>
    <dgm:pt modelId="{DBF1FBC3-D9D2-194F-AFF0-D83798A7B016}" type="parTrans" cxnId="{A3D706BE-DADD-B74B-B69D-A0E491ACF6D6}">
      <dgm:prSet/>
      <dgm:spPr/>
      <dgm:t>
        <a:bodyPr/>
        <a:lstStyle/>
        <a:p>
          <a:endParaRPr lang="en-US" sz="2000"/>
        </a:p>
      </dgm:t>
    </dgm:pt>
    <dgm:pt modelId="{FBC78107-FAEE-4742-8BE1-C85B78D403A6}" type="sibTrans" cxnId="{A3D706BE-DADD-B74B-B69D-A0E491ACF6D6}">
      <dgm:prSet/>
      <dgm:spPr/>
      <dgm:t>
        <a:bodyPr/>
        <a:lstStyle/>
        <a:p>
          <a:endParaRPr lang="en-US" sz="2000"/>
        </a:p>
      </dgm:t>
    </dgm:pt>
    <dgm:pt modelId="{7ED4891C-9003-6048-BA5D-CC450B185EFF}">
      <dgm:prSet custT="1"/>
      <dgm:spPr/>
      <dgm:t>
        <a:bodyPr/>
        <a:lstStyle/>
        <a:p>
          <a:pPr algn="l"/>
          <a:r>
            <a:rPr lang="en-US" sz="1200" dirty="0" smtClean="0"/>
            <a:t>Need to be sensitive to industry environment and trends and facilitate faculty engagement with the industry (e.g., travel, embedded experiences, research)</a:t>
          </a:r>
          <a:endParaRPr lang="en-US" sz="1200" dirty="0"/>
        </a:p>
      </dgm:t>
    </dgm:pt>
    <dgm:pt modelId="{D2305621-CA68-CA40-A916-8C7D20749B8C}" type="parTrans" cxnId="{8EBC0F4F-19C8-9646-A4BF-E0CEEDBE3A74}">
      <dgm:prSet/>
      <dgm:spPr/>
      <dgm:t>
        <a:bodyPr/>
        <a:lstStyle/>
        <a:p>
          <a:endParaRPr lang="en-US" sz="2000"/>
        </a:p>
      </dgm:t>
    </dgm:pt>
    <dgm:pt modelId="{8A7E2727-F82D-BC42-9E0F-7DDA057636CD}" type="sibTrans" cxnId="{8EBC0F4F-19C8-9646-A4BF-E0CEEDBE3A74}">
      <dgm:prSet/>
      <dgm:spPr/>
      <dgm:t>
        <a:bodyPr/>
        <a:lstStyle/>
        <a:p>
          <a:endParaRPr lang="en-US" sz="2000"/>
        </a:p>
      </dgm:t>
    </dgm:pt>
    <dgm:pt modelId="{DD5DD1CA-B9EC-204C-A1FE-D49E86F9EE9B}">
      <dgm:prSet custT="1"/>
      <dgm:spPr/>
      <dgm:t>
        <a:bodyPr/>
        <a:lstStyle/>
        <a:p>
          <a:pPr algn="l"/>
          <a:endParaRPr lang="en-US" sz="1200" dirty="0"/>
        </a:p>
      </dgm:t>
    </dgm:pt>
    <dgm:pt modelId="{3ABF9F08-4AEF-3543-BC30-A7E6873B8CF6}" type="parTrans" cxnId="{A7C13D01-AD51-0447-8FE3-8003B779183D}">
      <dgm:prSet/>
      <dgm:spPr/>
      <dgm:t>
        <a:bodyPr/>
        <a:lstStyle/>
        <a:p>
          <a:endParaRPr lang="en-US" sz="2000"/>
        </a:p>
      </dgm:t>
    </dgm:pt>
    <dgm:pt modelId="{3E3B80E2-98BD-BC40-A863-BB064B808B4C}" type="sibTrans" cxnId="{A7C13D01-AD51-0447-8FE3-8003B779183D}">
      <dgm:prSet/>
      <dgm:spPr/>
      <dgm:t>
        <a:bodyPr/>
        <a:lstStyle/>
        <a:p>
          <a:endParaRPr lang="en-US" sz="2000"/>
        </a:p>
      </dgm:t>
    </dgm:pt>
    <dgm:pt modelId="{C3E6A510-3520-844A-9C2C-76E1083397FE}">
      <dgm:prSet custT="1"/>
      <dgm:spPr/>
      <dgm:t>
        <a:bodyPr/>
        <a:lstStyle/>
        <a:p>
          <a:pPr algn="l"/>
          <a:endParaRPr lang="en-US" sz="1200" dirty="0"/>
        </a:p>
      </dgm:t>
    </dgm:pt>
    <dgm:pt modelId="{32E88C79-842F-A242-BB29-696F01E36814}" type="parTrans" cxnId="{F926FE87-5898-4D4C-B714-772B32626FCD}">
      <dgm:prSet/>
      <dgm:spPr/>
      <dgm:t>
        <a:bodyPr/>
        <a:lstStyle/>
        <a:p>
          <a:endParaRPr lang="en-US" sz="2000"/>
        </a:p>
      </dgm:t>
    </dgm:pt>
    <dgm:pt modelId="{95B44512-11C9-4348-B46F-FB5D78E2CB46}" type="sibTrans" cxnId="{F926FE87-5898-4D4C-B714-772B32626FCD}">
      <dgm:prSet/>
      <dgm:spPr/>
      <dgm:t>
        <a:bodyPr/>
        <a:lstStyle/>
        <a:p>
          <a:endParaRPr lang="en-US" sz="2000"/>
        </a:p>
      </dgm:t>
    </dgm:pt>
    <dgm:pt modelId="{3FB54A10-B612-A046-BCF7-685FF6C215BF}">
      <dgm:prSet custT="1"/>
      <dgm:spPr/>
      <dgm:t>
        <a:bodyPr/>
        <a:lstStyle/>
        <a:p>
          <a:pPr algn="l"/>
          <a:endParaRPr lang="en-US" sz="1200" dirty="0"/>
        </a:p>
      </dgm:t>
    </dgm:pt>
    <dgm:pt modelId="{09C89B25-68B7-8048-9A33-061AEF943EFA}" type="parTrans" cxnId="{AF855580-87B0-8442-BE18-DCE52E5761FF}">
      <dgm:prSet/>
      <dgm:spPr/>
      <dgm:t>
        <a:bodyPr/>
        <a:lstStyle/>
        <a:p>
          <a:endParaRPr lang="en-US" sz="2000"/>
        </a:p>
      </dgm:t>
    </dgm:pt>
    <dgm:pt modelId="{7EF699DC-4E87-4940-B810-62A8969B7E64}" type="sibTrans" cxnId="{AF855580-87B0-8442-BE18-DCE52E5761FF}">
      <dgm:prSet/>
      <dgm:spPr/>
      <dgm:t>
        <a:bodyPr/>
        <a:lstStyle/>
        <a:p>
          <a:endParaRPr lang="en-US" sz="2000"/>
        </a:p>
      </dgm:t>
    </dgm:pt>
    <dgm:pt modelId="{4799B1E4-0431-0241-860D-F07AC733F7C6}">
      <dgm:prSet custT="1"/>
      <dgm:spPr/>
      <dgm:t>
        <a:bodyPr/>
        <a:lstStyle/>
        <a:p>
          <a:pPr algn="l"/>
          <a:endParaRPr lang="en-US" sz="1200" dirty="0"/>
        </a:p>
      </dgm:t>
    </dgm:pt>
    <dgm:pt modelId="{D9D72E5E-3D81-2042-AB0A-585AAE5AC6F4}" type="parTrans" cxnId="{A8339590-5572-C746-BEBC-A35BBE6B8253}">
      <dgm:prSet/>
      <dgm:spPr/>
      <dgm:t>
        <a:bodyPr/>
        <a:lstStyle/>
        <a:p>
          <a:endParaRPr lang="en-US" sz="2000"/>
        </a:p>
      </dgm:t>
    </dgm:pt>
    <dgm:pt modelId="{F6901D73-1960-2644-B6F3-D991E28C552C}" type="sibTrans" cxnId="{A8339590-5572-C746-BEBC-A35BBE6B8253}">
      <dgm:prSet/>
      <dgm:spPr/>
      <dgm:t>
        <a:bodyPr/>
        <a:lstStyle/>
        <a:p>
          <a:endParaRPr lang="en-US" sz="2000"/>
        </a:p>
      </dgm:t>
    </dgm:pt>
    <dgm:pt modelId="{23E91A43-FABE-8B46-B50E-B5A6C7AB4BA2}" type="pres">
      <dgm:prSet presAssocID="{0ED03036-9FF1-E044-ACD7-B7FC05659FC2}" presName="Name0" presStyleCnt="0">
        <dgm:presLayoutVars>
          <dgm:chMax val="2"/>
          <dgm:chPref val="2"/>
          <dgm:animLvl val="lvl"/>
        </dgm:presLayoutVars>
      </dgm:prSet>
      <dgm:spPr/>
      <dgm:t>
        <a:bodyPr/>
        <a:lstStyle/>
        <a:p>
          <a:endParaRPr lang="en-US"/>
        </a:p>
      </dgm:t>
    </dgm:pt>
    <dgm:pt modelId="{842030F6-BAEF-8F42-BBE5-CF779AAF5FC0}" type="pres">
      <dgm:prSet presAssocID="{0ED03036-9FF1-E044-ACD7-B7FC05659FC2}" presName="LeftText" presStyleLbl="revTx" presStyleIdx="0" presStyleCnt="0">
        <dgm:presLayoutVars>
          <dgm:bulletEnabled val="1"/>
        </dgm:presLayoutVars>
      </dgm:prSet>
      <dgm:spPr/>
      <dgm:t>
        <a:bodyPr/>
        <a:lstStyle/>
        <a:p>
          <a:endParaRPr lang="en-US"/>
        </a:p>
      </dgm:t>
    </dgm:pt>
    <dgm:pt modelId="{9DFEF425-CB9D-4149-95BC-CB3F835B5FA6}" type="pres">
      <dgm:prSet presAssocID="{0ED03036-9FF1-E044-ACD7-B7FC05659FC2}" presName="LeftNode" presStyleLbl="bgImgPlace1" presStyleIdx="0" presStyleCnt="2" custScaleX="116617">
        <dgm:presLayoutVars>
          <dgm:chMax val="2"/>
          <dgm:chPref val="2"/>
        </dgm:presLayoutVars>
      </dgm:prSet>
      <dgm:spPr/>
      <dgm:t>
        <a:bodyPr/>
        <a:lstStyle/>
        <a:p>
          <a:endParaRPr lang="en-US"/>
        </a:p>
      </dgm:t>
    </dgm:pt>
    <dgm:pt modelId="{9E926B90-86A2-8B45-83FE-AF10ED3ABD16}" type="pres">
      <dgm:prSet presAssocID="{0ED03036-9FF1-E044-ACD7-B7FC05659FC2}" presName="RightText" presStyleLbl="revTx" presStyleIdx="0" presStyleCnt="0">
        <dgm:presLayoutVars>
          <dgm:bulletEnabled val="1"/>
        </dgm:presLayoutVars>
      </dgm:prSet>
      <dgm:spPr/>
      <dgm:t>
        <a:bodyPr/>
        <a:lstStyle/>
        <a:p>
          <a:endParaRPr lang="en-US"/>
        </a:p>
      </dgm:t>
    </dgm:pt>
    <dgm:pt modelId="{68713469-CC14-5744-A99E-6497FE9632FF}" type="pres">
      <dgm:prSet presAssocID="{0ED03036-9FF1-E044-ACD7-B7FC05659FC2}" presName="RightNode" presStyleLbl="bgImgPlace1" presStyleIdx="1" presStyleCnt="2" custScaleX="113153">
        <dgm:presLayoutVars>
          <dgm:chMax val="0"/>
          <dgm:chPref val="0"/>
        </dgm:presLayoutVars>
      </dgm:prSet>
      <dgm:spPr/>
      <dgm:t>
        <a:bodyPr/>
        <a:lstStyle/>
        <a:p>
          <a:endParaRPr lang="en-US"/>
        </a:p>
      </dgm:t>
    </dgm:pt>
    <dgm:pt modelId="{AA8D87CD-959E-E44F-84C3-4E555AB45A83}" type="pres">
      <dgm:prSet presAssocID="{0ED03036-9FF1-E044-ACD7-B7FC05659FC2}" presName="TopArrow" presStyleLbl="node1" presStyleIdx="0" presStyleCnt="2"/>
      <dgm:spPr/>
    </dgm:pt>
    <dgm:pt modelId="{E6A7A359-ECF5-7F42-A395-5CDB9C30B2FF}" type="pres">
      <dgm:prSet presAssocID="{0ED03036-9FF1-E044-ACD7-B7FC05659FC2}" presName="BottomArrow" presStyleLbl="node1" presStyleIdx="1" presStyleCnt="2"/>
      <dgm:spPr/>
    </dgm:pt>
  </dgm:ptLst>
  <dgm:cxnLst>
    <dgm:cxn modelId="{497E87B7-B617-3F4C-A78E-F74E7F146E9C}" type="presOf" srcId="{052638D3-B3AA-5C4D-9DD2-50361DD60578}" destId="{68713469-CC14-5744-A99E-6497FE9632FF}" srcOrd="1" destOrd="1" presId="urn:microsoft.com/office/officeart/2009/layout/ReverseList"/>
    <dgm:cxn modelId="{40C2EA52-4D31-BF4B-A1B8-F757221810D6}" type="presOf" srcId="{DD5DD1CA-B9EC-204C-A1FE-D49E86F9EE9B}" destId="{842030F6-BAEF-8F42-BBE5-CF779AAF5FC0}" srcOrd="0" destOrd="2" presId="urn:microsoft.com/office/officeart/2009/layout/ReverseList"/>
    <dgm:cxn modelId="{F6E93EDA-E704-F445-8FB4-984F8EF50361}" type="presOf" srcId="{C3E6A510-3520-844A-9C2C-76E1083397FE}" destId="{9DFEF425-CB9D-4149-95BC-CB3F835B5FA6}" srcOrd="1" destOrd="4" presId="urn:microsoft.com/office/officeart/2009/layout/ReverseList"/>
    <dgm:cxn modelId="{E7C4CA71-A494-AE40-A7A5-5C03F5DB10A4}" type="presOf" srcId="{94FC399B-B864-6B4F-A2F9-995FF77EC839}" destId="{9DFEF425-CB9D-4149-95BC-CB3F835B5FA6}" srcOrd="1" destOrd="0" presId="urn:microsoft.com/office/officeart/2009/layout/ReverseList"/>
    <dgm:cxn modelId="{8EBC0F4F-19C8-9646-A4BF-E0CEEDBE3A74}" srcId="{2590BD1D-69A1-E04E-8F19-D1F7ED0126BD}" destId="{7ED4891C-9003-6048-BA5D-CC450B185EFF}" srcOrd="4" destOrd="0" parTransId="{D2305621-CA68-CA40-A916-8C7D20749B8C}" sibTransId="{8A7E2727-F82D-BC42-9E0F-7DDA057636CD}"/>
    <dgm:cxn modelId="{A3D706BE-DADD-B74B-B69D-A0E491ACF6D6}" srcId="{2590BD1D-69A1-E04E-8F19-D1F7ED0126BD}" destId="{E0B9B3EA-791C-8949-98C5-41C574B81257}" srcOrd="2" destOrd="0" parTransId="{DBF1FBC3-D9D2-194F-AFF0-D83798A7B016}" sibTransId="{FBC78107-FAEE-4742-8BE1-C85B78D403A6}"/>
    <dgm:cxn modelId="{FCAB81CF-EC59-9A4E-B1AE-4329F1BD6FE7}" type="presOf" srcId="{052638D3-B3AA-5C4D-9DD2-50361DD60578}" destId="{9E926B90-86A2-8B45-83FE-AF10ED3ABD16}" srcOrd="0" destOrd="1" presId="urn:microsoft.com/office/officeart/2009/layout/ReverseList"/>
    <dgm:cxn modelId="{AF855580-87B0-8442-BE18-DCE52E5761FF}" srcId="{2590BD1D-69A1-E04E-8F19-D1F7ED0126BD}" destId="{3FB54A10-B612-A046-BCF7-685FF6C215BF}" srcOrd="1" destOrd="0" parTransId="{09C89B25-68B7-8048-9A33-061AEF943EFA}" sibTransId="{7EF699DC-4E87-4940-B810-62A8969B7E64}"/>
    <dgm:cxn modelId="{CB667F38-7EDC-CB45-9635-0DBEEFD2A729}" type="presOf" srcId="{E0B9B3EA-791C-8949-98C5-41C574B81257}" destId="{9E926B90-86A2-8B45-83FE-AF10ED3ABD16}" srcOrd="0" destOrd="3" presId="urn:microsoft.com/office/officeart/2009/layout/ReverseList"/>
    <dgm:cxn modelId="{056E405A-5269-954D-B951-FF1CE124DF92}" type="presOf" srcId="{D89C164D-6CA9-CA48-BB35-6A00B1E214C6}" destId="{9DFEF425-CB9D-4149-95BC-CB3F835B5FA6}" srcOrd="1" destOrd="3" presId="urn:microsoft.com/office/officeart/2009/layout/ReverseList"/>
    <dgm:cxn modelId="{894C5426-7904-484E-ACC6-A35F6C5A104F}" type="presOf" srcId="{7ED4891C-9003-6048-BA5D-CC450B185EFF}" destId="{9E926B90-86A2-8B45-83FE-AF10ED3ABD16}" srcOrd="0" destOrd="5" presId="urn:microsoft.com/office/officeart/2009/layout/ReverseList"/>
    <dgm:cxn modelId="{C2261434-700C-E74B-8538-870A2524D9CF}" type="presOf" srcId="{3FB54A10-B612-A046-BCF7-685FF6C215BF}" destId="{9E926B90-86A2-8B45-83FE-AF10ED3ABD16}" srcOrd="0" destOrd="2" presId="urn:microsoft.com/office/officeart/2009/layout/ReverseList"/>
    <dgm:cxn modelId="{F766E030-89DE-5844-BFD4-08104DE7EF40}" type="presOf" srcId="{4799B1E4-0431-0241-860D-F07AC733F7C6}" destId="{68713469-CC14-5744-A99E-6497FE9632FF}" srcOrd="1" destOrd="4" presId="urn:microsoft.com/office/officeart/2009/layout/ReverseList"/>
    <dgm:cxn modelId="{66D08D15-B88B-5E41-903B-FE0EEDA31BF9}" type="presOf" srcId="{E0B9B3EA-791C-8949-98C5-41C574B81257}" destId="{68713469-CC14-5744-A99E-6497FE9632FF}" srcOrd="1" destOrd="3" presId="urn:microsoft.com/office/officeart/2009/layout/ReverseList"/>
    <dgm:cxn modelId="{36BC5721-3A8C-3547-9A6C-B33C5C0AC080}" srcId="{0ED03036-9FF1-E044-ACD7-B7FC05659FC2}" destId="{2590BD1D-69A1-E04E-8F19-D1F7ED0126BD}" srcOrd="1" destOrd="0" parTransId="{A5B1EB9E-7FE4-D24F-8ADA-482497178751}" sibTransId="{D3378234-4820-5D40-9727-65CCE89D69DB}"/>
    <dgm:cxn modelId="{4DB9CF33-97B4-6C40-A77D-4677C5A9927B}" type="presOf" srcId="{EAE66CE0-C2AB-4A46-A26D-4CCF8CBCD004}" destId="{9DFEF425-CB9D-4149-95BC-CB3F835B5FA6}" srcOrd="1" destOrd="5" presId="urn:microsoft.com/office/officeart/2009/layout/ReverseList"/>
    <dgm:cxn modelId="{B725B80E-6C2E-9C49-92E9-DC80C26CB7A5}" type="presOf" srcId="{24DA824E-E4C9-B746-B0E6-FFB19AF1992C}" destId="{9DFEF425-CB9D-4149-95BC-CB3F835B5FA6}" srcOrd="1" destOrd="1" presId="urn:microsoft.com/office/officeart/2009/layout/ReverseList"/>
    <dgm:cxn modelId="{8D6C5682-80A6-7A4C-8EBE-E3D94D552C9C}" type="presOf" srcId="{C3E6A510-3520-844A-9C2C-76E1083397FE}" destId="{842030F6-BAEF-8F42-BBE5-CF779AAF5FC0}" srcOrd="0" destOrd="4" presId="urn:microsoft.com/office/officeart/2009/layout/ReverseList"/>
    <dgm:cxn modelId="{A02CFB59-AF3C-0B48-B783-342C5AE270D7}" srcId="{0ED03036-9FF1-E044-ACD7-B7FC05659FC2}" destId="{94FC399B-B864-6B4F-A2F9-995FF77EC839}" srcOrd="0" destOrd="0" parTransId="{C1672528-8C3D-C54F-B6E7-754508411786}" sibTransId="{47151643-83CA-9F43-AF30-FFB5DCC62764}"/>
    <dgm:cxn modelId="{A8339590-5572-C746-BEBC-A35BBE6B8253}" srcId="{2590BD1D-69A1-E04E-8F19-D1F7ED0126BD}" destId="{4799B1E4-0431-0241-860D-F07AC733F7C6}" srcOrd="3" destOrd="0" parTransId="{D9D72E5E-3D81-2042-AB0A-585AAE5AC6F4}" sibTransId="{F6901D73-1960-2644-B6F3-D991E28C552C}"/>
    <dgm:cxn modelId="{F926FE87-5898-4D4C-B714-772B32626FCD}" srcId="{94FC399B-B864-6B4F-A2F9-995FF77EC839}" destId="{C3E6A510-3520-844A-9C2C-76E1083397FE}" srcOrd="3" destOrd="0" parTransId="{32E88C79-842F-A242-BB29-696F01E36814}" sibTransId="{95B44512-11C9-4348-B46F-FB5D78E2CB46}"/>
    <dgm:cxn modelId="{D7BA8A35-4057-F143-9530-7E8F8918AEA6}" type="presOf" srcId="{2590BD1D-69A1-E04E-8F19-D1F7ED0126BD}" destId="{9E926B90-86A2-8B45-83FE-AF10ED3ABD16}" srcOrd="0" destOrd="0" presId="urn:microsoft.com/office/officeart/2009/layout/ReverseList"/>
    <dgm:cxn modelId="{A7C13D01-AD51-0447-8FE3-8003B779183D}" srcId="{94FC399B-B864-6B4F-A2F9-995FF77EC839}" destId="{DD5DD1CA-B9EC-204C-A1FE-D49E86F9EE9B}" srcOrd="1" destOrd="0" parTransId="{3ABF9F08-4AEF-3543-BC30-A7E6873B8CF6}" sibTransId="{3E3B80E2-98BD-BC40-A863-BB064B808B4C}"/>
    <dgm:cxn modelId="{7F2D2C3C-2BB1-B140-A0FA-2D4E77A19D7E}" srcId="{94FC399B-B864-6B4F-A2F9-995FF77EC839}" destId="{D89C164D-6CA9-CA48-BB35-6A00B1E214C6}" srcOrd="2" destOrd="0" parTransId="{B467446D-87C9-6F4D-BA56-B717433F15F8}" sibTransId="{DFA0A330-7AD1-A945-97DF-D7D5DF8D1461}"/>
    <dgm:cxn modelId="{44602CC6-9B21-5249-AFE5-8263BC5609FE}" srcId="{94FC399B-B864-6B4F-A2F9-995FF77EC839}" destId="{EAE66CE0-C2AB-4A46-A26D-4CCF8CBCD004}" srcOrd="4" destOrd="0" parTransId="{8504063C-7344-B143-B972-16A725AC7F5B}" sibTransId="{F5D78433-B772-374D-8D9F-CC21EF54A3BE}"/>
    <dgm:cxn modelId="{2C733960-21AC-D545-830C-2CF8CF842986}" type="presOf" srcId="{94FC399B-B864-6B4F-A2F9-995FF77EC839}" destId="{842030F6-BAEF-8F42-BBE5-CF779AAF5FC0}" srcOrd="0" destOrd="0" presId="urn:microsoft.com/office/officeart/2009/layout/ReverseList"/>
    <dgm:cxn modelId="{BDD7A171-B385-BA4E-9EAC-BACD0F96F9C0}" type="presOf" srcId="{3FB54A10-B612-A046-BCF7-685FF6C215BF}" destId="{68713469-CC14-5744-A99E-6497FE9632FF}" srcOrd="1" destOrd="2" presId="urn:microsoft.com/office/officeart/2009/layout/ReverseList"/>
    <dgm:cxn modelId="{445A7CF3-C40F-2149-9ED7-D4EC85611568}" srcId="{94FC399B-B864-6B4F-A2F9-995FF77EC839}" destId="{24DA824E-E4C9-B746-B0E6-FFB19AF1992C}" srcOrd="0" destOrd="0" parTransId="{AD5079C1-9342-7641-AEBA-3CA986A53BDF}" sibTransId="{F09372E1-111D-CE45-82D8-2253FC90EF65}"/>
    <dgm:cxn modelId="{4C689D97-C60F-D641-BAAC-C05B3FB01BBA}" type="presOf" srcId="{0ED03036-9FF1-E044-ACD7-B7FC05659FC2}" destId="{23E91A43-FABE-8B46-B50E-B5A6C7AB4BA2}" srcOrd="0" destOrd="0" presId="urn:microsoft.com/office/officeart/2009/layout/ReverseList"/>
    <dgm:cxn modelId="{61F021CA-486F-0542-A091-2D1CCA47DFAD}" type="presOf" srcId="{D89C164D-6CA9-CA48-BB35-6A00B1E214C6}" destId="{842030F6-BAEF-8F42-BBE5-CF779AAF5FC0}" srcOrd="0" destOrd="3" presId="urn:microsoft.com/office/officeart/2009/layout/ReverseList"/>
    <dgm:cxn modelId="{B8524F5D-4B31-9148-8D63-B027538D8FE8}" srcId="{2590BD1D-69A1-E04E-8F19-D1F7ED0126BD}" destId="{052638D3-B3AA-5C4D-9DD2-50361DD60578}" srcOrd="0" destOrd="0" parTransId="{2BE7EFC4-E3DB-334C-BDA8-B187880B8288}" sibTransId="{E30BBBFF-0F71-DD41-9E33-2BD1FB9099F8}"/>
    <dgm:cxn modelId="{7FAA907B-1FE0-BF4F-8BD5-17B65C80D2D0}" type="presOf" srcId="{EAE66CE0-C2AB-4A46-A26D-4CCF8CBCD004}" destId="{842030F6-BAEF-8F42-BBE5-CF779AAF5FC0}" srcOrd="0" destOrd="5" presId="urn:microsoft.com/office/officeart/2009/layout/ReverseList"/>
    <dgm:cxn modelId="{8CF09497-3EA0-8D4D-8EB9-C3A5DC68C168}" type="presOf" srcId="{24DA824E-E4C9-B746-B0E6-FFB19AF1992C}" destId="{842030F6-BAEF-8F42-BBE5-CF779AAF5FC0}" srcOrd="0" destOrd="1" presId="urn:microsoft.com/office/officeart/2009/layout/ReverseList"/>
    <dgm:cxn modelId="{33B0647D-B117-0441-96B7-B3F7B1346E67}" type="presOf" srcId="{2590BD1D-69A1-E04E-8F19-D1F7ED0126BD}" destId="{68713469-CC14-5744-A99E-6497FE9632FF}" srcOrd="1" destOrd="0" presId="urn:microsoft.com/office/officeart/2009/layout/ReverseList"/>
    <dgm:cxn modelId="{54504739-6D3A-2B4C-B482-6E1B82EC1CC6}" type="presOf" srcId="{DD5DD1CA-B9EC-204C-A1FE-D49E86F9EE9B}" destId="{9DFEF425-CB9D-4149-95BC-CB3F835B5FA6}" srcOrd="1" destOrd="2" presId="urn:microsoft.com/office/officeart/2009/layout/ReverseList"/>
    <dgm:cxn modelId="{1F4A2A7C-DB38-E44C-971C-DB93F7B45B6B}" type="presOf" srcId="{7ED4891C-9003-6048-BA5D-CC450B185EFF}" destId="{68713469-CC14-5744-A99E-6497FE9632FF}" srcOrd="1" destOrd="5" presId="urn:microsoft.com/office/officeart/2009/layout/ReverseList"/>
    <dgm:cxn modelId="{517DCD2E-EC6C-3047-80C0-A9703B7934EC}" type="presOf" srcId="{4799B1E4-0431-0241-860D-F07AC733F7C6}" destId="{9E926B90-86A2-8B45-83FE-AF10ED3ABD16}" srcOrd="0" destOrd="4" presId="urn:microsoft.com/office/officeart/2009/layout/ReverseList"/>
    <dgm:cxn modelId="{86CE3457-3A58-2446-A38A-2DACA645B521}" type="presParOf" srcId="{23E91A43-FABE-8B46-B50E-B5A6C7AB4BA2}" destId="{842030F6-BAEF-8F42-BBE5-CF779AAF5FC0}" srcOrd="0" destOrd="0" presId="urn:microsoft.com/office/officeart/2009/layout/ReverseList"/>
    <dgm:cxn modelId="{C2C9FAC3-76C7-C143-BBBA-B9C2AD1B74DB}" type="presParOf" srcId="{23E91A43-FABE-8B46-B50E-B5A6C7AB4BA2}" destId="{9DFEF425-CB9D-4149-95BC-CB3F835B5FA6}" srcOrd="1" destOrd="0" presId="urn:microsoft.com/office/officeart/2009/layout/ReverseList"/>
    <dgm:cxn modelId="{2C65C556-BDB5-334F-96A2-8A826CC3D630}" type="presParOf" srcId="{23E91A43-FABE-8B46-B50E-B5A6C7AB4BA2}" destId="{9E926B90-86A2-8B45-83FE-AF10ED3ABD16}" srcOrd="2" destOrd="0" presId="urn:microsoft.com/office/officeart/2009/layout/ReverseList"/>
    <dgm:cxn modelId="{7CD1886A-69EF-6846-A337-A24387349299}" type="presParOf" srcId="{23E91A43-FABE-8B46-B50E-B5A6C7AB4BA2}" destId="{68713469-CC14-5744-A99E-6497FE9632FF}" srcOrd="3" destOrd="0" presId="urn:microsoft.com/office/officeart/2009/layout/ReverseList"/>
    <dgm:cxn modelId="{6CCBB5A1-AA3C-6D43-84DC-E0A365780562}" type="presParOf" srcId="{23E91A43-FABE-8B46-B50E-B5A6C7AB4BA2}" destId="{AA8D87CD-959E-E44F-84C3-4E555AB45A83}" srcOrd="4" destOrd="0" presId="urn:microsoft.com/office/officeart/2009/layout/ReverseList"/>
    <dgm:cxn modelId="{A318EB94-25FC-274F-9FB1-4A0B2E221A56}" type="presParOf" srcId="{23E91A43-FABE-8B46-B50E-B5A6C7AB4BA2}" destId="{E6A7A359-ECF5-7F42-A395-5CDB9C30B2FF}"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831668-B69C-204F-914E-799C1419BB63}">
      <dsp:nvSpPr>
        <dsp:cNvPr id="0" name=""/>
        <dsp:cNvSpPr/>
      </dsp:nvSpPr>
      <dsp:spPr>
        <a:xfrm>
          <a:off x="517038" y="1288539"/>
          <a:ext cx="2052603" cy="1794234"/>
        </a:xfrm>
        <a:prstGeom prst="rightArrow">
          <a:avLst>
            <a:gd name="adj1" fmla="val 70000"/>
            <a:gd name="adj2" fmla="val 50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0AA43EF-83FA-B940-9081-9BF35EF3DB7C}">
      <dsp:nvSpPr>
        <dsp:cNvPr id="0" name=""/>
        <dsp:cNvSpPr/>
      </dsp:nvSpPr>
      <dsp:spPr>
        <a:xfrm>
          <a:off x="3887" y="1672505"/>
          <a:ext cx="1026301" cy="1026301"/>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US" sz="1200" kern="1200" dirty="0" smtClean="0"/>
            <a:t>Overview of the issue at hand</a:t>
          </a:r>
          <a:endParaRPr lang="en-US" sz="1200" kern="1200" dirty="0"/>
        </a:p>
      </dsp:txBody>
      <dsp:txXfrm>
        <a:off x="154185" y="1822803"/>
        <a:ext cx="725705" cy="725705"/>
      </dsp:txXfrm>
    </dsp:sp>
    <dsp:sp modelId="{7AAB1A4A-2885-7A41-A610-6702B780830D}">
      <dsp:nvSpPr>
        <dsp:cNvPr id="0" name=""/>
        <dsp:cNvSpPr/>
      </dsp:nvSpPr>
      <dsp:spPr>
        <a:xfrm>
          <a:off x="3211081" y="1288539"/>
          <a:ext cx="2052603" cy="1794234"/>
        </a:xfrm>
        <a:prstGeom prst="rightArrow">
          <a:avLst>
            <a:gd name="adj1" fmla="val 70000"/>
            <a:gd name="adj2" fmla="val 50000"/>
          </a:avLst>
        </a:prstGeom>
        <a:solidFill>
          <a:schemeClr val="accent4">
            <a:tint val="40000"/>
            <a:alpha val="90000"/>
            <a:hueOff val="-1972853"/>
            <a:satOff val="11079"/>
            <a:lumOff val="704"/>
            <a:alphaOff val="0"/>
          </a:schemeClr>
        </a:solidFill>
        <a:ln w="9525" cap="flat" cmpd="sng" algn="ctr">
          <a:solidFill>
            <a:schemeClr val="accent4">
              <a:tint val="40000"/>
              <a:alpha val="90000"/>
              <a:hueOff val="-1972853"/>
              <a:satOff val="11079"/>
              <a:lumOff val="704"/>
              <a:alphaOff val="0"/>
            </a:schemeClr>
          </a:solidFill>
          <a:prstDash val="solid"/>
        </a:ln>
        <a:effectLst/>
      </dsp:spPr>
      <dsp:style>
        <a:lnRef idx="1">
          <a:scrgbClr r="0" g="0" b="0"/>
        </a:lnRef>
        <a:fillRef idx="1">
          <a:scrgbClr r="0" g="0" b="0"/>
        </a:fillRef>
        <a:effectRef idx="0">
          <a:scrgbClr r="0" g="0" b="0"/>
        </a:effectRef>
        <a:fontRef idx="minor"/>
      </dsp:style>
    </dsp:sp>
    <dsp:sp modelId="{37845C03-6649-5B45-9E57-91420422E6BB}">
      <dsp:nvSpPr>
        <dsp:cNvPr id="0" name=""/>
        <dsp:cNvSpPr/>
      </dsp:nvSpPr>
      <dsp:spPr>
        <a:xfrm>
          <a:off x="2697930" y="1672505"/>
          <a:ext cx="1026301" cy="1026301"/>
        </a:xfrm>
        <a:prstGeom prst="ellipse">
          <a:avLst/>
        </a:prstGeom>
        <a:gradFill rotWithShape="0">
          <a:gsLst>
            <a:gs pos="0">
              <a:schemeClr val="accent4">
                <a:hueOff val="-2232386"/>
                <a:satOff val="13449"/>
                <a:lumOff val="1078"/>
                <a:alphaOff val="0"/>
                <a:shade val="51000"/>
                <a:satMod val="130000"/>
              </a:schemeClr>
            </a:gs>
            <a:gs pos="80000">
              <a:schemeClr val="accent4">
                <a:hueOff val="-2232386"/>
                <a:satOff val="13449"/>
                <a:lumOff val="1078"/>
                <a:alphaOff val="0"/>
                <a:shade val="93000"/>
                <a:satMod val="130000"/>
              </a:schemeClr>
            </a:gs>
            <a:gs pos="100000">
              <a:schemeClr val="accent4">
                <a:hueOff val="-2232386"/>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US" sz="1200" kern="1200" dirty="0" smtClean="0"/>
            <a:t>My take</a:t>
          </a:r>
          <a:endParaRPr lang="en-US" sz="1200" kern="1200" dirty="0"/>
        </a:p>
      </dsp:txBody>
      <dsp:txXfrm>
        <a:off x="2848228" y="1822803"/>
        <a:ext cx="725705" cy="725705"/>
      </dsp:txXfrm>
    </dsp:sp>
    <dsp:sp modelId="{75A75605-1FFD-8A45-A490-90E28696045E}">
      <dsp:nvSpPr>
        <dsp:cNvPr id="0" name=""/>
        <dsp:cNvSpPr/>
      </dsp:nvSpPr>
      <dsp:spPr>
        <a:xfrm>
          <a:off x="5905123" y="1288539"/>
          <a:ext cx="2052603" cy="1794234"/>
        </a:xfrm>
        <a:prstGeom prst="rightArrow">
          <a:avLst>
            <a:gd name="adj1" fmla="val 70000"/>
            <a:gd name="adj2" fmla="val 50000"/>
          </a:avLst>
        </a:prstGeom>
        <a:solidFill>
          <a:schemeClr val="accent4">
            <a:tint val="40000"/>
            <a:alpha val="90000"/>
            <a:hueOff val="-3945706"/>
            <a:satOff val="22157"/>
            <a:lumOff val="1408"/>
            <a:alphaOff val="0"/>
          </a:schemeClr>
        </a:solidFill>
        <a:ln w="9525" cap="flat" cmpd="sng" algn="ctr">
          <a:solidFill>
            <a:schemeClr val="accent4">
              <a:tint val="40000"/>
              <a:alpha val="90000"/>
              <a:hueOff val="-3945706"/>
              <a:satOff val="22157"/>
              <a:lumOff val="1408"/>
              <a:alphaOff val="0"/>
            </a:schemeClr>
          </a:solidFill>
          <a:prstDash val="solid"/>
        </a:ln>
        <a:effectLst/>
      </dsp:spPr>
      <dsp:style>
        <a:lnRef idx="1">
          <a:scrgbClr r="0" g="0" b="0"/>
        </a:lnRef>
        <a:fillRef idx="1">
          <a:scrgbClr r="0" g="0" b="0"/>
        </a:fillRef>
        <a:effectRef idx="0">
          <a:scrgbClr r="0" g="0" b="0"/>
        </a:effectRef>
        <a:fontRef idx="minor"/>
      </dsp:style>
    </dsp:sp>
    <dsp:sp modelId="{BC5087A9-489A-B947-AEBC-D4A99B002120}">
      <dsp:nvSpPr>
        <dsp:cNvPr id="0" name=""/>
        <dsp:cNvSpPr/>
      </dsp:nvSpPr>
      <dsp:spPr>
        <a:xfrm>
          <a:off x="5391972" y="1672505"/>
          <a:ext cx="1026301" cy="1026301"/>
        </a:xfrm>
        <a:prstGeom prst="ellipse">
          <a:avLst/>
        </a:prstGeom>
        <a:gradFill rotWithShape="0">
          <a:gsLst>
            <a:gs pos="0">
              <a:schemeClr val="accent4">
                <a:hueOff val="-4464771"/>
                <a:satOff val="26899"/>
                <a:lumOff val="2156"/>
                <a:alphaOff val="0"/>
                <a:shade val="51000"/>
                <a:satMod val="130000"/>
              </a:schemeClr>
            </a:gs>
            <a:gs pos="80000">
              <a:schemeClr val="accent4">
                <a:hueOff val="-4464771"/>
                <a:satOff val="26899"/>
                <a:lumOff val="2156"/>
                <a:alphaOff val="0"/>
                <a:shade val="93000"/>
                <a:satMod val="130000"/>
              </a:schemeClr>
            </a:gs>
            <a:gs pos="100000">
              <a:schemeClr val="accent4">
                <a:hueOff val="-4464771"/>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US" sz="1200" kern="1200" dirty="0" smtClean="0"/>
            <a:t>What to think about moving forward?</a:t>
          </a:r>
          <a:endParaRPr lang="en-US" sz="1200" kern="1200" dirty="0"/>
        </a:p>
      </dsp:txBody>
      <dsp:txXfrm>
        <a:off x="5542270" y="1822803"/>
        <a:ext cx="725705" cy="7257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9F33DE-AF55-3948-B468-52BD85110C0D}">
      <dsp:nvSpPr>
        <dsp:cNvPr id="0" name=""/>
        <dsp:cNvSpPr/>
      </dsp:nvSpPr>
      <dsp:spPr>
        <a:xfrm>
          <a:off x="-3456911" y="-531489"/>
          <a:ext cx="4121637" cy="4121637"/>
        </a:xfrm>
        <a:prstGeom prst="blockArc">
          <a:avLst>
            <a:gd name="adj1" fmla="val 18900000"/>
            <a:gd name="adj2" fmla="val 2700000"/>
            <a:gd name="adj3" fmla="val 524"/>
          </a:avLst>
        </a:prstGeom>
        <a:noFill/>
        <a:ln w="9525" cap="flat" cmpd="sng" algn="ctr">
          <a:solidFill>
            <a:schemeClr val="dk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09935F-D3F0-4448-ADBB-21205D7DA9F2}">
      <dsp:nvSpPr>
        <dsp:cNvPr id="0" name=""/>
        <dsp:cNvSpPr/>
      </dsp:nvSpPr>
      <dsp:spPr>
        <a:xfrm>
          <a:off x="216089" y="139046"/>
          <a:ext cx="4885973" cy="27797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639" tIns="30480" rIns="30480" bIns="30480" numCol="1" spcCol="1270" anchor="ctr" anchorCtr="0">
          <a:noAutofit/>
        </a:bodyPr>
        <a:lstStyle/>
        <a:p>
          <a:pPr lvl="0" algn="l" defTabSz="533400">
            <a:lnSpc>
              <a:spcPct val="90000"/>
            </a:lnSpc>
            <a:spcBef>
              <a:spcPct val="0"/>
            </a:spcBef>
            <a:spcAft>
              <a:spcPct val="35000"/>
            </a:spcAft>
          </a:pPr>
          <a:r>
            <a:rPr lang="en-US" sz="1200" kern="1200" dirty="0" smtClean="0"/>
            <a:t>Cash Cow</a:t>
          </a:r>
          <a:endParaRPr lang="en-US" sz="1200" kern="1200" dirty="0"/>
        </a:p>
      </dsp:txBody>
      <dsp:txXfrm>
        <a:off x="216089" y="139046"/>
        <a:ext cx="4885973" cy="277970"/>
      </dsp:txXfrm>
    </dsp:sp>
    <dsp:sp modelId="{8B4C5CCA-EAC7-064F-B106-92F69954436E}">
      <dsp:nvSpPr>
        <dsp:cNvPr id="0" name=""/>
        <dsp:cNvSpPr/>
      </dsp:nvSpPr>
      <dsp:spPr>
        <a:xfrm>
          <a:off x="42357" y="104300"/>
          <a:ext cx="347463" cy="347463"/>
        </a:xfrm>
        <a:prstGeom prst="ellipse">
          <a:avLst/>
        </a:prstGeom>
        <a:solidFill>
          <a:schemeClr val="tx2">
            <a:lumMod val="20000"/>
            <a:lumOff val="8000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26EEF76-3258-114A-ADAC-16E9E51ACEC9}">
      <dsp:nvSpPr>
        <dsp:cNvPr id="0" name=""/>
        <dsp:cNvSpPr/>
      </dsp:nvSpPr>
      <dsp:spPr>
        <a:xfrm>
          <a:off x="467817" y="556247"/>
          <a:ext cx="4634246" cy="27797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639" tIns="30480" rIns="30480" bIns="30480" numCol="1" spcCol="1270" anchor="ctr" anchorCtr="0">
          <a:noAutofit/>
        </a:bodyPr>
        <a:lstStyle/>
        <a:p>
          <a:pPr lvl="0" algn="l" defTabSz="533400">
            <a:lnSpc>
              <a:spcPct val="90000"/>
            </a:lnSpc>
            <a:spcBef>
              <a:spcPct val="0"/>
            </a:spcBef>
            <a:spcAft>
              <a:spcPct val="35000"/>
            </a:spcAft>
          </a:pPr>
          <a:r>
            <a:rPr lang="en-US" sz="1200" kern="1200" dirty="0" smtClean="0"/>
            <a:t>Revenue generator</a:t>
          </a:r>
        </a:p>
      </dsp:txBody>
      <dsp:txXfrm>
        <a:off x="467817" y="556247"/>
        <a:ext cx="4634246" cy="277970"/>
      </dsp:txXfrm>
    </dsp:sp>
    <dsp:sp modelId="{F7A7AAE0-A136-2E4D-AE5C-448788321E85}">
      <dsp:nvSpPr>
        <dsp:cNvPr id="0" name=""/>
        <dsp:cNvSpPr/>
      </dsp:nvSpPr>
      <dsp:spPr>
        <a:xfrm>
          <a:off x="294085" y="521501"/>
          <a:ext cx="347463" cy="347463"/>
        </a:xfrm>
        <a:prstGeom prst="ellipse">
          <a:avLst/>
        </a:prstGeom>
        <a:solidFill>
          <a:schemeClr val="accent1">
            <a:lumMod val="60000"/>
            <a:lumOff val="4000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8316936-0562-F940-B0AA-C90D2F090B50}">
      <dsp:nvSpPr>
        <dsp:cNvPr id="0" name=""/>
        <dsp:cNvSpPr/>
      </dsp:nvSpPr>
      <dsp:spPr>
        <a:xfrm>
          <a:off x="605762" y="973142"/>
          <a:ext cx="4496300" cy="27797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639" tIns="30480" rIns="30480" bIns="30480" numCol="1" spcCol="1270" anchor="ctr" anchorCtr="0">
          <a:noAutofit/>
        </a:bodyPr>
        <a:lstStyle/>
        <a:p>
          <a:pPr lvl="0" algn="l" defTabSz="533400">
            <a:lnSpc>
              <a:spcPct val="90000"/>
            </a:lnSpc>
            <a:spcBef>
              <a:spcPct val="0"/>
            </a:spcBef>
            <a:spcAft>
              <a:spcPct val="35000"/>
            </a:spcAft>
          </a:pPr>
          <a:r>
            <a:rPr lang="en-US" sz="1200" kern="1200" dirty="0" smtClean="0"/>
            <a:t>Business discipline</a:t>
          </a:r>
        </a:p>
      </dsp:txBody>
      <dsp:txXfrm>
        <a:off x="605762" y="973142"/>
        <a:ext cx="4496300" cy="277970"/>
      </dsp:txXfrm>
    </dsp:sp>
    <dsp:sp modelId="{737FA15B-20BB-1543-B8B0-98BCEF6F5D5D}">
      <dsp:nvSpPr>
        <dsp:cNvPr id="0" name=""/>
        <dsp:cNvSpPr/>
      </dsp:nvSpPr>
      <dsp:spPr>
        <a:xfrm>
          <a:off x="432031" y="938396"/>
          <a:ext cx="347463" cy="347463"/>
        </a:xfrm>
        <a:prstGeom prst="ellipse">
          <a:avLst/>
        </a:prstGeom>
        <a:solidFill>
          <a:schemeClr val="accent1">
            <a:lumMod val="7500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977E3F1-0699-CB4A-B5C5-D9B31DE8ECCC}">
      <dsp:nvSpPr>
        <dsp:cNvPr id="0" name=""/>
        <dsp:cNvSpPr/>
      </dsp:nvSpPr>
      <dsp:spPr>
        <a:xfrm>
          <a:off x="649807" y="1390344"/>
          <a:ext cx="4452256" cy="27797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639" tIns="30480" rIns="30480" bIns="30480" numCol="1" spcCol="1270" anchor="ctr" anchorCtr="0">
          <a:noAutofit/>
        </a:bodyPr>
        <a:lstStyle/>
        <a:p>
          <a:pPr lvl="0" algn="l" defTabSz="533400">
            <a:lnSpc>
              <a:spcPct val="90000"/>
            </a:lnSpc>
            <a:spcBef>
              <a:spcPct val="0"/>
            </a:spcBef>
            <a:spcAft>
              <a:spcPct val="35000"/>
            </a:spcAft>
          </a:pPr>
          <a:r>
            <a:rPr lang="en-US" sz="1200" kern="1200" dirty="0" smtClean="0"/>
            <a:t>Interdisciplinary area</a:t>
          </a:r>
        </a:p>
      </dsp:txBody>
      <dsp:txXfrm>
        <a:off x="649807" y="1390344"/>
        <a:ext cx="4452256" cy="277970"/>
      </dsp:txXfrm>
    </dsp:sp>
    <dsp:sp modelId="{E40E2E77-D51E-E740-8FDE-BD2AB99CC0D9}">
      <dsp:nvSpPr>
        <dsp:cNvPr id="0" name=""/>
        <dsp:cNvSpPr/>
      </dsp:nvSpPr>
      <dsp:spPr>
        <a:xfrm>
          <a:off x="476075" y="1355597"/>
          <a:ext cx="347463" cy="347463"/>
        </a:xfrm>
        <a:prstGeom prst="ellipse">
          <a:avLst/>
        </a:prstGeom>
        <a:solidFill>
          <a:schemeClr val="tx2">
            <a:lumMod val="60000"/>
            <a:lumOff val="4000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EAF5AC8-453C-B24D-99AA-7417D5ACE3C5}">
      <dsp:nvSpPr>
        <dsp:cNvPr id="0" name=""/>
        <dsp:cNvSpPr/>
      </dsp:nvSpPr>
      <dsp:spPr>
        <a:xfrm>
          <a:off x="605762" y="1807545"/>
          <a:ext cx="4496300" cy="27797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639" tIns="30480" rIns="30480" bIns="30480" numCol="1" spcCol="1270" anchor="ctr" anchorCtr="0">
          <a:noAutofit/>
        </a:bodyPr>
        <a:lstStyle/>
        <a:p>
          <a:pPr lvl="0" algn="l" defTabSz="533400">
            <a:lnSpc>
              <a:spcPct val="90000"/>
            </a:lnSpc>
            <a:spcBef>
              <a:spcPct val="0"/>
            </a:spcBef>
            <a:spcAft>
              <a:spcPct val="35000"/>
            </a:spcAft>
          </a:pPr>
          <a:r>
            <a:rPr lang="en-US" sz="1200" kern="1200" dirty="0" smtClean="0"/>
            <a:t>Non-major or at least sub-discipline</a:t>
          </a:r>
        </a:p>
      </dsp:txBody>
      <dsp:txXfrm>
        <a:off x="605762" y="1807545"/>
        <a:ext cx="4496300" cy="277970"/>
      </dsp:txXfrm>
    </dsp:sp>
    <dsp:sp modelId="{E49512C9-FBA9-5F45-BCAC-B6A2AF8BDCA5}">
      <dsp:nvSpPr>
        <dsp:cNvPr id="0" name=""/>
        <dsp:cNvSpPr/>
      </dsp:nvSpPr>
      <dsp:spPr>
        <a:xfrm>
          <a:off x="432031" y="1772798"/>
          <a:ext cx="347463" cy="347463"/>
        </a:xfrm>
        <a:prstGeom prst="ellipse">
          <a:avLst/>
        </a:prstGeom>
        <a:solidFill>
          <a:schemeClr val="accent1">
            <a:lumMod val="7500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3E08A34-472B-6548-B5CF-1D3E351B9AAF}">
      <dsp:nvSpPr>
        <dsp:cNvPr id="0" name=""/>
        <dsp:cNvSpPr/>
      </dsp:nvSpPr>
      <dsp:spPr>
        <a:xfrm>
          <a:off x="467817" y="2224440"/>
          <a:ext cx="4634246" cy="27797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639" tIns="30480" rIns="30480" bIns="30480" numCol="1" spcCol="1270" anchor="ctr" anchorCtr="0">
          <a:noAutofit/>
        </a:bodyPr>
        <a:lstStyle/>
        <a:p>
          <a:pPr lvl="0" algn="l" defTabSz="533400">
            <a:lnSpc>
              <a:spcPct val="90000"/>
            </a:lnSpc>
            <a:spcBef>
              <a:spcPct val="0"/>
            </a:spcBef>
            <a:spcAft>
              <a:spcPct val="35000"/>
            </a:spcAft>
          </a:pPr>
          <a:r>
            <a:rPr lang="en-US" sz="1200" kern="1200" dirty="0" smtClean="0"/>
            <a:t>Athlete major / low standards program</a:t>
          </a:r>
          <a:endParaRPr lang="en-US" sz="1200" kern="1200" dirty="0"/>
        </a:p>
      </dsp:txBody>
      <dsp:txXfrm>
        <a:off x="467817" y="2224440"/>
        <a:ext cx="4634246" cy="277970"/>
      </dsp:txXfrm>
    </dsp:sp>
    <dsp:sp modelId="{7513FE8B-80B2-4342-8519-63E3F6CBE088}">
      <dsp:nvSpPr>
        <dsp:cNvPr id="0" name=""/>
        <dsp:cNvSpPr/>
      </dsp:nvSpPr>
      <dsp:spPr>
        <a:xfrm>
          <a:off x="294085" y="2189693"/>
          <a:ext cx="347463" cy="347463"/>
        </a:xfrm>
        <a:prstGeom prst="ellipse">
          <a:avLst/>
        </a:prstGeom>
        <a:solidFill>
          <a:schemeClr val="lt1">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EC2EEED-2E30-AC44-AEC1-6CCA4AAACEC8}">
      <dsp:nvSpPr>
        <dsp:cNvPr id="0" name=""/>
        <dsp:cNvSpPr/>
      </dsp:nvSpPr>
      <dsp:spPr>
        <a:xfrm>
          <a:off x="216089" y="2641641"/>
          <a:ext cx="4885973" cy="27797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0639" tIns="30480" rIns="30480" bIns="30480" numCol="1" spcCol="1270" anchor="ctr" anchorCtr="0">
          <a:noAutofit/>
        </a:bodyPr>
        <a:lstStyle/>
        <a:p>
          <a:pPr lvl="0" algn="l" defTabSz="533400">
            <a:lnSpc>
              <a:spcPct val="90000"/>
            </a:lnSpc>
            <a:spcBef>
              <a:spcPct val="0"/>
            </a:spcBef>
            <a:spcAft>
              <a:spcPct val="35000"/>
            </a:spcAft>
          </a:pPr>
          <a:r>
            <a:rPr lang="en-US" sz="1200" kern="1200" dirty="0" smtClean="0"/>
            <a:t>High-profile connection with athletics department and </a:t>
          </a:r>
          <a:r>
            <a:rPr lang="en-US" sz="1200" i="1" kern="1200" dirty="0" smtClean="0"/>
            <a:t>front door concept</a:t>
          </a:r>
          <a:endParaRPr lang="en-US" sz="1200" kern="1200" dirty="0"/>
        </a:p>
      </dsp:txBody>
      <dsp:txXfrm>
        <a:off x="216089" y="2641641"/>
        <a:ext cx="4885973" cy="277970"/>
      </dsp:txXfrm>
    </dsp:sp>
    <dsp:sp modelId="{4180B51A-06FF-8F4F-944D-4F5BB46C7D93}">
      <dsp:nvSpPr>
        <dsp:cNvPr id="0" name=""/>
        <dsp:cNvSpPr/>
      </dsp:nvSpPr>
      <dsp:spPr>
        <a:xfrm>
          <a:off x="42357" y="2606895"/>
          <a:ext cx="347463" cy="347463"/>
        </a:xfrm>
        <a:prstGeom prst="ellipse">
          <a:avLst/>
        </a:prstGeom>
        <a:solidFill>
          <a:schemeClr val="accent5">
            <a:lumMod val="40000"/>
            <a:lumOff val="6000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FAF430-108E-B44B-9D16-028C6E6E3922}">
      <dsp:nvSpPr>
        <dsp:cNvPr id="0" name=""/>
        <dsp:cNvSpPr/>
      </dsp:nvSpPr>
      <dsp:spPr>
        <a:xfrm>
          <a:off x="2421331" y="935532"/>
          <a:ext cx="1253337" cy="1253337"/>
        </a:xfrm>
        <a:prstGeom prst="ellipse">
          <a:avLst/>
        </a:prstGeom>
        <a:solidFill>
          <a:schemeClr val="l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30A3BB7B-10C7-8948-8D97-E899CCD0499D}">
      <dsp:nvSpPr>
        <dsp:cNvPr id="0" name=""/>
        <dsp:cNvSpPr/>
      </dsp:nvSpPr>
      <dsp:spPr>
        <a:xfrm>
          <a:off x="2264664" y="0"/>
          <a:ext cx="1566672" cy="853440"/>
        </a:xfrm>
        <a:prstGeom prst="rect">
          <a:avLst/>
        </a:prstGeom>
        <a:noFill/>
        <a:ln w="9525"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Respect</a:t>
          </a:r>
          <a:endParaRPr lang="en-US" sz="2100" kern="1200" dirty="0">
            <a:solidFill>
              <a:schemeClr val="tx1"/>
            </a:solidFill>
          </a:endParaRPr>
        </a:p>
      </dsp:txBody>
      <dsp:txXfrm>
        <a:off x="2264664" y="0"/>
        <a:ext cx="1566672" cy="853440"/>
      </dsp:txXfrm>
    </dsp:sp>
    <dsp:sp modelId="{B23D1FEC-1065-E84B-AE48-590EBC57A1C5}">
      <dsp:nvSpPr>
        <dsp:cNvPr id="0" name=""/>
        <dsp:cNvSpPr/>
      </dsp:nvSpPr>
      <dsp:spPr>
        <a:xfrm>
          <a:off x="2828143" y="1170432"/>
          <a:ext cx="1253337" cy="1253337"/>
        </a:xfrm>
        <a:prstGeom prst="ellipse">
          <a:avLst/>
        </a:prstGeom>
        <a:solidFill>
          <a:schemeClr val="l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D5A99149-3A37-C04B-8AFF-D16E6B239C49}">
      <dsp:nvSpPr>
        <dsp:cNvPr id="0" name=""/>
        <dsp:cNvSpPr/>
      </dsp:nvSpPr>
      <dsp:spPr>
        <a:xfrm>
          <a:off x="4174437" y="812800"/>
          <a:ext cx="1484682" cy="934720"/>
        </a:xfrm>
        <a:prstGeom prst="rect">
          <a:avLst/>
        </a:prstGeom>
        <a:noFill/>
        <a:ln w="9525"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Resources</a:t>
          </a:r>
          <a:endParaRPr lang="en-US" sz="2100" kern="1200" dirty="0">
            <a:solidFill>
              <a:schemeClr val="tx1"/>
            </a:solidFill>
          </a:endParaRPr>
        </a:p>
      </dsp:txBody>
      <dsp:txXfrm>
        <a:off x="4174437" y="812800"/>
        <a:ext cx="1484682" cy="934720"/>
      </dsp:txXfrm>
    </dsp:sp>
    <dsp:sp modelId="{5020A4B1-2FD4-3748-89AE-84C08316E3E7}">
      <dsp:nvSpPr>
        <dsp:cNvPr id="0" name=""/>
        <dsp:cNvSpPr/>
      </dsp:nvSpPr>
      <dsp:spPr>
        <a:xfrm>
          <a:off x="2828143" y="1640230"/>
          <a:ext cx="1253337" cy="1253337"/>
        </a:xfrm>
        <a:prstGeom prst="ellipse">
          <a:avLst/>
        </a:prstGeom>
        <a:solidFill>
          <a:schemeClr val="l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2780822F-BED9-A842-809B-0C785103F62E}">
      <dsp:nvSpPr>
        <dsp:cNvPr id="0" name=""/>
        <dsp:cNvSpPr/>
      </dsp:nvSpPr>
      <dsp:spPr>
        <a:xfrm>
          <a:off x="4174437" y="2206752"/>
          <a:ext cx="1484682" cy="1044448"/>
        </a:xfrm>
        <a:prstGeom prst="rect">
          <a:avLst/>
        </a:prstGeom>
        <a:noFill/>
        <a:ln w="9525"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Commitment to career management</a:t>
          </a:r>
          <a:endParaRPr lang="en-US" sz="2100" kern="1200" dirty="0">
            <a:solidFill>
              <a:schemeClr val="tx1"/>
            </a:solidFill>
          </a:endParaRPr>
        </a:p>
      </dsp:txBody>
      <dsp:txXfrm>
        <a:off x="4174437" y="2206752"/>
        <a:ext cx="1484682" cy="1044448"/>
      </dsp:txXfrm>
    </dsp:sp>
    <dsp:sp modelId="{093B0B2A-5129-3444-94F7-1E2C3E042797}">
      <dsp:nvSpPr>
        <dsp:cNvPr id="0" name=""/>
        <dsp:cNvSpPr/>
      </dsp:nvSpPr>
      <dsp:spPr>
        <a:xfrm>
          <a:off x="2421331" y="1875536"/>
          <a:ext cx="1253337" cy="1253337"/>
        </a:xfrm>
        <a:prstGeom prst="ellipse">
          <a:avLst/>
        </a:prstGeom>
        <a:solidFill>
          <a:schemeClr val="l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4298E19B-A083-404F-A217-7595A637E583}">
      <dsp:nvSpPr>
        <dsp:cNvPr id="0" name=""/>
        <dsp:cNvSpPr/>
      </dsp:nvSpPr>
      <dsp:spPr>
        <a:xfrm>
          <a:off x="2264664" y="3210560"/>
          <a:ext cx="1566672" cy="853440"/>
        </a:xfrm>
        <a:prstGeom prst="rect">
          <a:avLst/>
        </a:prstGeom>
        <a:noFill/>
        <a:ln w="9525"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Core faculty members</a:t>
          </a:r>
          <a:endParaRPr lang="en-US" sz="2100" kern="1200" dirty="0">
            <a:solidFill>
              <a:schemeClr val="tx1"/>
            </a:solidFill>
          </a:endParaRPr>
        </a:p>
      </dsp:txBody>
      <dsp:txXfrm>
        <a:off x="2264664" y="3210560"/>
        <a:ext cx="1566672" cy="853440"/>
      </dsp:txXfrm>
    </dsp:sp>
    <dsp:sp modelId="{323D7B23-B3C2-7842-8938-698B130EDB3A}">
      <dsp:nvSpPr>
        <dsp:cNvPr id="0" name=""/>
        <dsp:cNvSpPr/>
      </dsp:nvSpPr>
      <dsp:spPr>
        <a:xfrm>
          <a:off x="2014518" y="1640230"/>
          <a:ext cx="1253337" cy="1253337"/>
        </a:xfrm>
        <a:prstGeom prst="ellipse">
          <a:avLst/>
        </a:prstGeom>
        <a:solidFill>
          <a:schemeClr val="l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FAA38487-5133-B541-9AFF-6166C6623B13}">
      <dsp:nvSpPr>
        <dsp:cNvPr id="0" name=""/>
        <dsp:cNvSpPr/>
      </dsp:nvSpPr>
      <dsp:spPr>
        <a:xfrm>
          <a:off x="436880" y="2206752"/>
          <a:ext cx="1484682" cy="1044448"/>
        </a:xfrm>
        <a:prstGeom prst="rect">
          <a:avLst/>
        </a:prstGeom>
        <a:noFill/>
        <a:ln w="9525"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Industry connections</a:t>
          </a:r>
          <a:endParaRPr lang="en-US" sz="2100" kern="1200" dirty="0">
            <a:solidFill>
              <a:schemeClr val="tx1"/>
            </a:solidFill>
          </a:endParaRPr>
        </a:p>
      </dsp:txBody>
      <dsp:txXfrm>
        <a:off x="436880" y="2206752"/>
        <a:ext cx="1484682" cy="1044448"/>
      </dsp:txXfrm>
    </dsp:sp>
    <dsp:sp modelId="{7D3428A6-D9F6-EF4D-AD96-15FA08837A72}">
      <dsp:nvSpPr>
        <dsp:cNvPr id="0" name=""/>
        <dsp:cNvSpPr/>
      </dsp:nvSpPr>
      <dsp:spPr>
        <a:xfrm>
          <a:off x="2014518" y="1170432"/>
          <a:ext cx="1253337" cy="1253337"/>
        </a:xfrm>
        <a:prstGeom prst="ellipse">
          <a:avLst/>
        </a:prstGeom>
        <a:solidFill>
          <a:schemeClr val="l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305E2996-49A4-5A4C-A75F-5EE5AF1BE464}">
      <dsp:nvSpPr>
        <dsp:cNvPr id="0" name=""/>
        <dsp:cNvSpPr/>
      </dsp:nvSpPr>
      <dsp:spPr>
        <a:xfrm>
          <a:off x="436880" y="812800"/>
          <a:ext cx="1484682" cy="1044448"/>
        </a:xfrm>
        <a:prstGeom prst="rect">
          <a:avLst/>
        </a:prstGeom>
        <a:noFill/>
        <a:ln w="9525"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Commitment to alumni connectivity</a:t>
          </a:r>
          <a:endParaRPr lang="en-US" sz="2100" kern="1200" dirty="0">
            <a:solidFill>
              <a:schemeClr val="tx1"/>
            </a:solidFill>
          </a:endParaRPr>
        </a:p>
      </dsp:txBody>
      <dsp:txXfrm>
        <a:off x="436880" y="812800"/>
        <a:ext cx="1484682" cy="10444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FEF425-CB9D-4149-95BC-CB3F835B5FA6}">
      <dsp:nvSpPr>
        <dsp:cNvPr id="0" name=""/>
        <dsp:cNvSpPr/>
      </dsp:nvSpPr>
      <dsp:spPr>
        <a:xfrm rot="16200000">
          <a:off x="1684371" y="1486636"/>
          <a:ext cx="3527206" cy="2513675"/>
        </a:xfrm>
        <a:prstGeom prst="round2SameRect">
          <a:avLst>
            <a:gd name="adj1" fmla="val 16670"/>
            <a:gd name="adj2" fmla="val 0"/>
          </a:avLst>
        </a:prstGeom>
        <a:solidFill>
          <a:schemeClr val="accent3">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60960" tIns="101600" rIns="91440" bIns="101600" numCol="1" spcCol="1270" anchor="t" anchorCtr="0">
          <a:noAutofit/>
        </a:bodyPr>
        <a:lstStyle/>
        <a:p>
          <a:pPr lvl="0" algn="ctr" defTabSz="711200">
            <a:lnSpc>
              <a:spcPct val="90000"/>
            </a:lnSpc>
            <a:spcBef>
              <a:spcPct val="0"/>
            </a:spcBef>
            <a:spcAft>
              <a:spcPct val="35000"/>
            </a:spcAft>
          </a:pPr>
          <a:r>
            <a:rPr lang="en-US" sz="1600" b="1" u="sng" kern="1200" dirty="0" smtClean="0"/>
            <a:t>Industry Personnel</a:t>
          </a:r>
          <a:endParaRPr lang="en-US" sz="1600" b="1" u="sng" kern="1200" dirty="0"/>
        </a:p>
        <a:p>
          <a:pPr marL="114300" lvl="1" indent="-114300" algn="l" defTabSz="533400">
            <a:lnSpc>
              <a:spcPct val="90000"/>
            </a:lnSpc>
            <a:spcBef>
              <a:spcPct val="0"/>
            </a:spcBef>
            <a:spcAft>
              <a:spcPct val="15000"/>
            </a:spcAft>
            <a:buChar char="••"/>
          </a:pPr>
          <a:r>
            <a:rPr lang="en-US" sz="1200" kern="1200" dirty="0" smtClean="0"/>
            <a:t>Need trained and competent personnel</a:t>
          </a: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t>Need to understand what they need for above and integrate/communicate with academia</a:t>
          </a: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t>Need to be open to academia in their operations</a:t>
          </a:r>
          <a:endParaRPr lang="en-US" sz="1200" kern="1200" dirty="0"/>
        </a:p>
      </dsp:txBody>
      <dsp:txXfrm rot="5400000">
        <a:off x="2313866" y="1102601"/>
        <a:ext cx="2390945" cy="3281746"/>
      </dsp:txXfrm>
    </dsp:sp>
    <dsp:sp modelId="{68713469-CC14-5744-A99E-6497FE9632FF}">
      <dsp:nvSpPr>
        <dsp:cNvPr id="0" name=""/>
        <dsp:cNvSpPr/>
      </dsp:nvSpPr>
      <dsp:spPr>
        <a:xfrm rot="5400000">
          <a:off x="3937745" y="1523969"/>
          <a:ext cx="3527206" cy="2439009"/>
        </a:xfrm>
        <a:prstGeom prst="round2SameRect">
          <a:avLst>
            <a:gd name="adj1" fmla="val 16670"/>
            <a:gd name="adj2" fmla="val 0"/>
          </a:avLst>
        </a:prstGeom>
        <a:solidFill>
          <a:schemeClr val="accent3">
            <a:tint val="50000"/>
            <a:hueOff val="10718665"/>
            <a:satOff val="-15729"/>
            <a:lumOff val="1066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91440" tIns="101600" rIns="60960" bIns="101600" numCol="1" spcCol="1270" anchor="t" anchorCtr="0">
          <a:noAutofit/>
        </a:bodyPr>
        <a:lstStyle/>
        <a:p>
          <a:pPr lvl="0" algn="ctr" defTabSz="711200">
            <a:lnSpc>
              <a:spcPct val="90000"/>
            </a:lnSpc>
            <a:spcBef>
              <a:spcPct val="0"/>
            </a:spcBef>
            <a:spcAft>
              <a:spcPct val="35000"/>
            </a:spcAft>
          </a:pPr>
          <a:r>
            <a:rPr lang="en-US" sz="1600" b="1" u="sng" kern="1200" dirty="0" smtClean="0"/>
            <a:t>Academic Personnel</a:t>
          </a:r>
          <a:endParaRPr lang="en-US" sz="1600" b="1" u="sng" kern="1200" dirty="0"/>
        </a:p>
        <a:p>
          <a:pPr marL="114300" lvl="1" indent="-114300" algn="l" defTabSz="533400">
            <a:lnSpc>
              <a:spcPct val="90000"/>
            </a:lnSpc>
            <a:spcBef>
              <a:spcPct val="0"/>
            </a:spcBef>
            <a:spcAft>
              <a:spcPct val="15000"/>
            </a:spcAft>
            <a:buChar char="••"/>
          </a:pPr>
          <a:r>
            <a:rPr lang="en-US" sz="1200" kern="1200" dirty="0" smtClean="0"/>
            <a:t>Need to think strategically about revenue generation, academic rigor/preparation, career management, recruiting, retention and how all of this can be augmented by industry</a:t>
          </a: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t>Need to look for change as industry evolves (i.e., learning laboratories)</a:t>
          </a: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t>Need to be sensitive to industry environment and trends and facilitate faculty engagement with the industry (e.g., travel, embedded experiences, research)</a:t>
          </a:r>
          <a:endParaRPr lang="en-US" sz="1200" kern="1200" dirty="0"/>
        </a:p>
      </dsp:txBody>
      <dsp:txXfrm rot="-5400000">
        <a:off x="4481843" y="1098955"/>
        <a:ext cx="2319925" cy="3289038"/>
      </dsp:txXfrm>
    </dsp:sp>
    <dsp:sp modelId="{AA8D87CD-959E-E44F-84C3-4E555AB45A83}">
      <dsp:nvSpPr>
        <dsp:cNvPr id="0" name=""/>
        <dsp:cNvSpPr/>
      </dsp:nvSpPr>
      <dsp:spPr>
        <a:xfrm>
          <a:off x="3447754" y="0"/>
          <a:ext cx="2253373" cy="2253264"/>
        </a:xfrm>
        <a:prstGeom prst="circularArrow">
          <a:avLst>
            <a:gd name="adj1" fmla="val 12500"/>
            <a:gd name="adj2" fmla="val 1142322"/>
            <a:gd name="adj3" fmla="val 20457678"/>
            <a:gd name="adj4" fmla="val 10800000"/>
            <a:gd name="adj5" fmla="val 125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6A7A359-ECF5-7F42-A395-5CDB9C30B2FF}">
      <dsp:nvSpPr>
        <dsp:cNvPr id="0" name=""/>
        <dsp:cNvSpPr/>
      </dsp:nvSpPr>
      <dsp:spPr>
        <a:xfrm rot="10800000">
          <a:off x="3447754" y="3233135"/>
          <a:ext cx="2253373" cy="2253264"/>
        </a:xfrm>
        <a:prstGeom prst="circularArrow">
          <a:avLst>
            <a:gd name="adj1" fmla="val 12500"/>
            <a:gd name="adj2" fmla="val 1142322"/>
            <a:gd name="adj3" fmla="val 20457678"/>
            <a:gd name="adj4" fmla="val 10800000"/>
            <a:gd name="adj5" fmla="val 12500"/>
          </a:avLst>
        </a:prstGeom>
        <a:gradFill rotWithShape="0">
          <a:gsLst>
            <a:gs pos="0">
              <a:schemeClr val="accent3">
                <a:hueOff val="11250266"/>
                <a:satOff val="-16880"/>
                <a:lumOff val="-2745"/>
                <a:alphaOff val="0"/>
                <a:shade val="51000"/>
                <a:satMod val="130000"/>
              </a:schemeClr>
            </a:gs>
            <a:gs pos="80000">
              <a:schemeClr val="accent3">
                <a:hueOff val="11250266"/>
                <a:satOff val="-16880"/>
                <a:lumOff val="-2745"/>
                <a:alphaOff val="0"/>
                <a:shade val="93000"/>
                <a:satMod val="130000"/>
              </a:schemeClr>
            </a:gs>
            <a:gs pos="100000">
              <a:schemeClr val="accent3">
                <a:hueOff val="11250266"/>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8E8CB1-B05F-491E-BB32-B156E7E6B282}" type="datetimeFigureOut">
              <a:rPr lang="en-US" smtClean="0"/>
              <a:pPr/>
              <a:t>1/30/17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68FAE8-D592-49E0-8B11-830ECBFF9D30}"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147156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E8CB1-B05F-491E-BB32-B156E7E6B282}" type="datetimeFigureOut">
              <a:rPr lang="en-US" smtClean="0"/>
              <a:pPr/>
              <a:t>1/30/17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68FAE8-D592-49E0-8B11-830ECBFF9D30}" type="slidenum">
              <a:rPr lang="en-US" smtClean="0"/>
              <a:pPr/>
              <a:t>‹#›</a:t>
            </a:fld>
            <a:endParaRPr lang="en-US" dirty="0"/>
          </a:p>
        </p:txBody>
      </p:sp>
    </p:spTree>
    <p:extLst>
      <p:ext uri="{BB962C8B-B14F-4D97-AF65-F5344CB8AC3E}">
        <p14:creationId xmlns:p14="http://schemas.microsoft.com/office/powerpoint/2010/main" val="1377921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E8CB1-B05F-491E-BB32-B156E7E6B282}" type="datetimeFigureOut">
              <a:rPr lang="en-US" smtClean="0"/>
              <a:pPr/>
              <a:t>1/30/17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68FAE8-D592-49E0-8B11-830ECBFF9D30}" type="slidenum">
              <a:rPr lang="en-US" smtClean="0"/>
              <a:pPr/>
              <a:t>‹#›</a:t>
            </a:fld>
            <a:endParaRPr lang="en-US" dirty="0"/>
          </a:p>
        </p:txBody>
      </p:sp>
    </p:spTree>
    <p:extLst>
      <p:ext uri="{BB962C8B-B14F-4D97-AF65-F5344CB8AC3E}">
        <p14:creationId xmlns:p14="http://schemas.microsoft.com/office/powerpoint/2010/main" val="816512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E8CB1-B05F-491E-BB32-B156E7E6B282}" type="datetimeFigureOut">
              <a:rPr lang="en-US" smtClean="0"/>
              <a:pPr/>
              <a:t>1/30/17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68FAE8-D592-49E0-8B11-830ECBFF9D30}" type="slidenum">
              <a:rPr lang="en-US" smtClean="0"/>
              <a:pPr/>
              <a:t>‹#›</a:t>
            </a:fld>
            <a:endParaRPr lang="en-US" dirty="0"/>
          </a:p>
        </p:txBody>
      </p:sp>
    </p:spTree>
    <p:extLst>
      <p:ext uri="{BB962C8B-B14F-4D97-AF65-F5344CB8AC3E}">
        <p14:creationId xmlns:p14="http://schemas.microsoft.com/office/powerpoint/2010/main" val="834494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8E8CB1-B05F-491E-BB32-B156E7E6B282}" type="datetimeFigureOut">
              <a:rPr lang="en-US" smtClean="0"/>
              <a:pPr/>
              <a:t>1/30/17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68FAE8-D592-49E0-8B11-830ECBFF9D30}" type="slidenum">
              <a:rPr lang="en-US" smtClean="0"/>
              <a:pPr/>
              <a:t>‹#›</a:t>
            </a:fld>
            <a:endParaRPr lang="en-US" dirty="0"/>
          </a:p>
        </p:txBody>
      </p:sp>
    </p:spTree>
    <p:extLst>
      <p:ext uri="{BB962C8B-B14F-4D97-AF65-F5344CB8AC3E}">
        <p14:creationId xmlns:p14="http://schemas.microsoft.com/office/powerpoint/2010/main" val="2933589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8E8CB1-B05F-491E-BB32-B156E7E6B282}" type="datetimeFigureOut">
              <a:rPr lang="en-US" smtClean="0"/>
              <a:pPr/>
              <a:t>1/30/17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68FAE8-D592-49E0-8B11-830ECBFF9D30}" type="slidenum">
              <a:rPr lang="en-US" smtClean="0"/>
              <a:pPr/>
              <a:t>‹#›</a:t>
            </a:fld>
            <a:endParaRPr lang="en-US" dirty="0"/>
          </a:p>
        </p:txBody>
      </p:sp>
    </p:spTree>
    <p:extLst>
      <p:ext uri="{BB962C8B-B14F-4D97-AF65-F5344CB8AC3E}">
        <p14:creationId xmlns:p14="http://schemas.microsoft.com/office/powerpoint/2010/main" val="3082625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8E8CB1-B05F-491E-BB32-B156E7E6B282}" type="datetimeFigureOut">
              <a:rPr lang="en-US" smtClean="0"/>
              <a:pPr/>
              <a:t>1/30/17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68FAE8-D592-49E0-8B11-830ECBFF9D30}" type="slidenum">
              <a:rPr lang="en-US" smtClean="0"/>
              <a:pPr/>
              <a:t>‹#›</a:t>
            </a:fld>
            <a:endParaRPr lang="en-US" dirty="0"/>
          </a:p>
        </p:txBody>
      </p:sp>
    </p:spTree>
    <p:extLst>
      <p:ext uri="{BB962C8B-B14F-4D97-AF65-F5344CB8AC3E}">
        <p14:creationId xmlns:p14="http://schemas.microsoft.com/office/powerpoint/2010/main" val="3085117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8E8CB1-B05F-491E-BB32-B156E7E6B282}" type="datetimeFigureOut">
              <a:rPr lang="en-US" smtClean="0"/>
              <a:pPr/>
              <a:t>1/30/17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68FAE8-D592-49E0-8B11-830ECBFF9D30}" type="slidenum">
              <a:rPr lang="en-US" smtClean="0"/>
              <a:pPr/>
              <a:t>‹#›</a:t>
            </a:fld>
            <a:endParaRPr lang="en-US" dirty="0"/>
          </a:p>
        </p:txBody>
      </p:sp>
    </p:spTree>
    <p:extLst>
      <p:ext uri="{BB962C8B-B14F-4D97-AF65-F5344CB8AC3E}">
        <p14:creationId xmlns:p14="http://schemas.microsoft.com/office/powerpoint/2010/main" val="336178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E8CB1-B05F-491E-BB32-B156E7E6B282}" type="datetimeFigureOut">
              <a:rPr lang="en-US" smtClean="0"/>
              <a:pPr/>
              <a:t>1/30/17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68FAE8-D592-49E0-8B11-830ECBFF9D30}" type="slidenum">
              <a:rPr lang="en-US" smtClean="0"/>
              <a:pPr/>
              <a:t>‹#›</a:t>
            </a:fld>
            <a:endParaRPr lang="en-US" dirty="0"/>
          </a:p>
        </p:txBody>
      </p:sp>
    </p:spTree>
    <p:extLst>
      <p:ext uri="{BB962C8B-B14F-4D97-AF65-F5344CB8AC3E}">
        <p14:creationId xmlns:p14="http://schemas.microsoft.com/office/powerpoint/2010/main" val="634051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8E8CB1-B05F-491E-BB32-B156E7E6B282}" type="datetimeFigureOut">
              <a:rPr lang="en-US" smtClean="0"/>
              <a:pPr/>
              <a:t>1/30/17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68FAE8-D592-49E0-8B11-830ECBFF9D30}" type="slidenum">
              <a:rPr lang="en-US" smtClean="0"/>
              <a:pPr/>
              <a:t>‹#›</a:t>
            </a:fld>
            <a:endParaRPr lang="en-US" dirty="0"/>
          </a:p>
        </p:txBody>
      </p:sp>
    </p:spTree>
    <p:extLst>
      <p:ext uri="{BB962C8B-B14F-4D97-AF65-F5344CB8AC3E}">
        <p14:creationId xmlns:p14="http://schemas.microsoft.com/office/powerpoint/2010/main" val="368774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8E8CB1-B05F-491E-BB32-B156E7E6B282}" type="datetimeFigureOut">
              <a:rPr lang="en-US" smtClean="0"/>
              <a:pPr/>
              <a:t>1/30/17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68FAE8-D592-49E0-8B11-830ECBFF9D30}" type="slidenum">
              <a:rPr lang="en-US" smtClean="0"/>
              <a:pPr/>
              <a:t>‹#›</a:t>
            </a:fld>
            <a:endParaRPr lang="en-US" dirty="0"/>
          </a:p>
        </p:txBody>
      </p:sp>
    </p:spTree>
    <p:extLst>
      <p:ext uri="{BB962C8B-B14F-4D97-AF65-F5344CB8AC3E}">
        <p14:creationId xmlns:p14="http://schemas.microsoft.com/office/powerpoint/2010/main" val="26018018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E8CB1-B05F-491E-BB32-B156E7E6B282}" type="datetimeFigureOut">
              <a:rPr lang="en-US" smtClean="0"/>
              <a:pPr/>
              <a:t>1/30/17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8FAE8-D592-49E0-8B11-830ECBFF9D30}" type="slidenum">
              <a:rPr lang="en-US" smtClean="0"/>
              <a:pPr/>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121917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133600"/>
            <a:ext cx="7772400" cy="1470025"/>
          </a:xfrm>
        </p:spPr>
        <p:txBody>
          <a:bodyPr>
            <a:noAutofit/>
          </a:bodyPr>
          <a:lstStyle/>
          <a:p>
            <a:r>
              <a:rPr lang="en-US" sz="3200" dirty="0" smtClean="0"/>
              <a:t>Where Does Sport Management </a:t>
            </a:r>
            <a:br>
              <a:rPr lang="en-US" sz="3200" dirty="0" smtClean="0"/>
            </a:br>
            <a:r>
              <a:rPr lang="en-US" sz="3200" i="1" dirty="0" smtClean="0"/>
              <a:t>Belong</a:t>
            </a:r>
            <a:r>
              <a:rPr lang="en-US" sz="3200" dirty="0" smtClean="0"/>
              <a:t> </a:t>
            </a:r>
            <a:r>
              <a:rPr lang="en-US" sz="3200" dirty="0"/>
              <a:t>on a Campus</a:t>
            </a:r>
            <a:r>
              <a:rPr lang="en-US" sz="3200" dirty="0" smtClean="0"/>
              <a:t>?: </a:t>
            </a:r>
            <a:br>
              <a:rPr lang="en-US" sz="3200" dirty="0" smtClean="0"/>
            </a:br>
            <a:r>
              <a:rPr lang="en-US" sz="3200" dirty="0" smtClean="0"/>
              <a:t>My View of Building Bridges</a:t>
            </a:r>
            <a:br>
              <a:rPr lang="en-US" sz="3200" dirty="0" smtClean="0"/>
            </a:br>
            <a:r>
              <a:rPr lang="en-US" sz="3200" dirty="0"/>
              <a:t/>
            </a:r>
            <a:br>
              <a:rPr lang="en-US" sz="3200" dirty="0"/>
            </a:br>
            <a:r>
              <a:rPr lang="en-US" sz="2000" dirty="0" smtClean="0"/>
              <a:t>(Alternate Title: </a:t>
            </a:r>
            <a:r>
              <a:rPr lang="en-US" sz="2000" dirty="0"/>
              <a:t>Hey Academics and </a:t>
            </a:r>
            <a:r>
              <a:rPr lang="en-US" sz="2000" dirty="0" smtClean="0"/>
              <a:t>Practitioners</a:t>
            </a:r>
            <a:r>
              <a:rPr lang="en-US" sz="2000" dirty="0"/>
              <a:t> </a:t>
            </a:r>
            <a:r>
              <a:rPr lang="en-US" sz="2000" dirty="0" smtClean="0"/>
              <a:t>– What Are You Doing?)</a:t>
            </a:r>
            <a:endParaRPr lang="en-US" sz="2000" dirty="0"/>
          </a:p>
        </p:txBody>
      </p:sp>
      <p:sp>
        <p:nvSpPr>
          <p:cNvPr id="3" name="Subtitle 2"/>
          <p:cNvSpPr>
            <a:spLocks noGrp="1"/>
          </p:cNvSpPr>
          <p:nvPr>
            <p:ph type="subTitle" idx="1"/>
          </p:nvPr>
        </p:nvSpPr>
        <p:spPr>
          <a:xfrm>
            <a:off x="2133600" y="4191000"/>
            <a:ext cx="6400800" cy="1752600"/>
          </a:xfrm>
        </p:spPr>
        <p:txBody>
          <a:bodyPr/>
          <a:lstStyle/>
          <a:p>
            <a:endParaRPr lang="en-US" dirty="0" smtClean="0">
              <a:solidFill>
                <a:srgbClr val="896F36"/>
              </a:solidFill>
            </a:endParaRPr>
          </a:p>
          <a:p>
            <a:r>
              <a:rPr lang="en-US" dirty="0" smtClean="0">
                <a:solidFill>
                  <a:srgbClr val="896F36"/>
                </a:solidFill>
              </a:rPr>
              <a:t>Michael Pfahl, Ohio University</a:t>
            </a:r>
            <a:endParaRPr lang="en-US" dirty="0">
              <a:solidFill>
                <a:srgbClr val="896F36"/>
              </a:solidFill>
            </a:endParaRPr>
          </a:p>
        </p:txBody>
      </p:sp>
    </p:spTree>
    <p:extLst>
      <p:ext uri="{BB962C8B-B14F-4D97-AF65-F5344CB8AC3E}">
        <p14:creationId xmlns:p14="http://schemas.microsoft.com/office/powerpoint/2010/main" val="6733954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Path Today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42858031"/>
              </p:ext>
            </p:extLst>
          </p:nvPr>
        </p:nvGraphicFramePr>
        <p:xfrm>
          <a:off x="1158455" y="1371600"/>
          <a:ext cx="7961615" cy="4371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30989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The Struggle to </a:t>
            </a:r>
            <a:r>
              <a:rPr lang="en-US" i="1" dirty="0" smtClean="0"/>
              <a:t>Belong</a:t>
            </a:r>
            <a:endParaRPr lang="en-US" i="1" dirty="0"/>
          </a:p>
        </p:txBody>
      </p:sp>
      <p:sp>
        <p:nvSpPr>
          <p:cNvPr id="3" name="Content Placeholder 2"/>
          <p:cNvSpPr>
            <a:spLocks noGrp="1"/>
          </p:cNvSpPr>
          <p:nvPr>
            <p:ph idx="1"/>
          </p:nvPr>
        </p:nvSpPr>
        <p:spPr>
          <a:xfrm>
            <a:off x="1143000" y="914400"/>
            <a:ext cx="8229600" cy="4648200"/>
          </a:xfrm>
        </p:spPr>
        <p:txBody>
          <a:bodyPr>
            <a:noAutofit/>
          </a:bodyPr>
          <a:lstStyle/>
          <a:p>
            <a:endParaRPr lang="en-US" sz="2800" dirty="0" smtClean="0"/>
          </a:p>
          <a:p>
            <a:r>
              <a:rPr lang="en-US" sz="2800" dirty="0" smtClean="0"/>
              <a:t>Views of Sport Management: Fair or Unfair</a:t>
            </a:r>
          </a:p>
          <a:p>
            <a:endParaRPr lang="en-US" sz="2800" dirty="0" smtClean="0"/>
          </a:p>
          <a:p>
            <a:endParaRPr lang="en-US" sz="2800" dirty="0"/>
          </a:p>
          <a:p>
            <a:endParaRPr lang="en-US" sz="2800" dirty="0" smtClean="0"/>
          </a:p>
          <a:p>
            <a:endParaRPr lang="en-US" sz="2800" dirty="0" smtClean="0"/>
          </a:p>
          <a:p>
            <a:endParaRPr lang="en-US" sz="2800" dirty="0" smtClean="0"/>
          </a:p>
          <a:p>
            <a:pPr marL="0" indent="0">
              <a:buNone/>
            </a:pPr>
            <a:endParaRPr lang="en-US" sz="2800" dirty="0" smtClean="0"/>
          </a:p>
          <a:p>
            <a:r>
              <a:rPr lang="en-US" sz="2800" dirty="0" smtClean="0"/>
              <a:t>Thus, finding </a:t>
            </a:r>
            <a:r>
              <a:rPr lang="en-US" sz="2800" i="1" dirty="0" smtClean="0"/>
              <a:t>place </a:t>
            </a:r>
            <a:r>
              <a:rPr lang="en-US" sz="2800" dirty="0" smtClean="0"/>
              <a:t>is difficult</a:t>
            </a:r>
          </a:p>
          <a:p>
            <a:endParaRPr lang="en-US" sz="2800" dirty="0"/>
          </a:p>
          <a:p>
            <a:endParaRPr lang="en-US" sz="2800" dirty="0"/>
          </a:p>
        </p:txBody>
      </p:sp>
      <p:graphicFrame>
        <p:nvGraphicFramePr>
          <p:cNvPr id="6" name="Diagram 5"/>
          <p:cNvGraphicFramePr/>
          <p:nvPr>
            <p:extLst>
              <p:ext uri="{D42A27DB-BD31-4B8C-83A1-F6EECF244321}">
                <p14:modId xmlns:p14="http://schemas.microsoft.com/office/powerpoint/2010/main" val="2907281642"/>
              </p:ext>
            </p:extLst>
          </p:nvPr>
        </p:nvGraphicFramePr>
        <p:xfrm>
          <a:off x="2554828" y="1970541"/>
          <a:ext cx="5141372" cy="3058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47353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My Take</a:t>
            </a:r>
            <a:endParaRPr lang="en-US" dirty="0"/>
          </a:p>
        </p:txBody>
      </p:sp>
      <p:sp>
        <p:nvSpPr>
          <p:cNvPr id="3" name="Content Placeholder 2"/>
          <p:cNvSpPr>
            <a:spLocks noGrp="1"/>
          </p:cNvSpPr>
          <p:nvPr>
            <p:ph idx="1"/>
          </p:nvPr>
        </p:nvSpPr>
        <p:spPr>
          <a:xfrm>
            <a:off x="1066800" y="1219200"/>
            <a:ext cx="8229600" cy="4525963"/>
          </a:xfrm>
        </p:spPr>
        <p:txBody>
          <a:bodyPr>
            <a:normAutofit/>
          </a:bodyPr>
          <a:lstStyle/>
          <a:p>
            <a:pPr marL="0" indent="0" algn="ctr">
              <a:buNone/>
            </a:pPr>
            <a:r>
              <a:rPr lang="en-US" sz="2400" dirty="0" smtClean="0"/>
              <a:t>It belongs in a place with the following ideas surrounding it</a:t>
            </a:r>
            <a:endParaRPr lang="en-US" sz="2400" dirty="0"/>
          </a:p>
        </p:txBody>
      </p:sp>
      <p:graphicFrame>
        <p:nvGraphicFramePr>
          <p:cNvPr id="4" name="Diagram 3"/>
          <p:cNvGraphicFramePr/>
          <p:nvPr>
            <p:extLst>
              <p:ext uri="{D42A27DB-BD31-4B8C-83A1-F6EECF244321}">
                <p14:modId xmlns:p14="http://schemas.microsoft.com/office/powerpoint/2010/main" val="2434819762"/>
              </p:ext>
            </p:extLst>
          </p:nvPr>
        </p:nvGraphicFramePr>
        <p:xfrm>
          <a:off x="2209800" y="1676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112033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934365996"/>
              </p:ext>
            </p:extLst>
          </p:nvPr>
        </p:nvGraphicFramePr>
        <p:xfrm>
          <a:off x="381000" y="0"/>
          <a:ext cx="9111991"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rot="16200000">
            <a:off x="-3543300" y="2171700"/>
            <a:ext cx="8229600" cy="1143000"/>
          </a:xfrm>
        </p:spPr>
        <p:txBody>
          <a:bodyPr>
            <a:normAutofit/>
          </a:bodyPr>
          <a:lstStyle/>
          <a:p>
            <a:r>
              <a:rPr lang="en-US" sz="2800" dirty="0" smtClean="0">
                <a:solidFill>
                  <a:srgbClr val="FFFFFF"/>
                </a:solidFill>
              </a:rPr>
              <a:t>Industry/Academic – Chicken/Egg</a:t>
            </a:r>
            <a:endParaRPr lang="en-US" sz="2800" dirty="0">
              <a:solidFill>
                <a:srgbClr val="FFFFFF"/>
              </a:solidFill>
            </a:endParaRPr>
          </a:p>
        </p:txBody>
      </p:sp>
    </p:spTree>
    <p:extLst>
      <p:ext uri="{BB962C8B-B14F-4D97-AF65-F5344CB8AC3E}">
        <p14:creationId xmlns:p14="http://schemas.microsoft.com/office/powerpoint/2010/main" val="24669825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Thoughts</a:t>
            </a:r>
            <a:endParaRPr lang="en-US" dirty="0"/>
          </a:p>
        </p:txBody>
      </p:sp>
      <p:sp>
        <p:nvSpPr>
          <p:cNvPr id="3" name="Content Placeholder 2"/>
          <p:cNvSpPr>
            <a:spLocks noGrp="1"/>
          </p:cNvSpPr>
          <p:nvPr>
            <p:ph idx="1"/>
          </p:nvPr>
        </p:nvSpPr>
        <p:spPr>
          <a:xfrm>
            <a:off x="1066800" y="1295400"/>
            <a:ext cx="8229600" cy="4525963"/>
          </a:xfrm>
        </p:spPr>
        <p:txBody>
          <a:bodyPr>
            <a:normAutofit fontScale="55000" lnSpcReduction="20000"/>
          </a:bodyPr>
          <a:lstStyle/>
          <a:p>
            <a:r>
              <a:rPr lang="en-US" dirty="0" smtClean="0"/>
              <a:t>Despite location or place…</a:t>
            </a:r>
          </a:p>
          <a:p>
            <a:endParaRPr lang="en-US" dirty="0"/>
          </a:p>
          <a:p>
            <a:r>
              <a:rPr lang="en-US" dirty="0" smtClean="0"/>
              <a:t>COSMA is a strategic decision that must be incorporated into all aspects of departmental/program decision-making</a:t>
            </a:r>
          </a:p>
          <a:p>
            <a:endParaRPr lang="en-US" dirty="0"/>
          </a:p>
          <a:p>
            <a:r>
              <a:rPr lang="en-US" dirty="0" smtClean="0"/>
              <a:t>Sport management programs are not often placed, or understood, that way. Value of program must be demonstrated and COSMA provides metrics and variables to do this.</a:t>
            </a:r>
          </a:p>
          <a:p>
            <a:endParaRPr lang="en-US" dirty="0"/>
          </a:p>
          <a:p>
            <a:r>
              <a:rPr lang="en-US" dirty="0" smtClean="0"/>
              <a:t>Learning laboratories can be constructed to provide a variety of positive elements into a sport management program. Campus units exist that can use additional technical, labor, and strategic assistance. Sport management can be a support unit for campus recreation, athletics departments, local youth sports, and many others.</a:t>
            </a:r>
          </a:p>
          <a:p>
            <a:endParaRPr lang="en-US" dirty="0"/>
          </a:p>
          <a:p>
            <a:r>
              <a:rPr lang="en-US" dirty="0" smtClean="0"/>
              <a:t>Partnerships and relationships can be developed across numerous academic units, but must remain committed to the core value of developing future sport professionals who, in turn, will shape the sport industry.</a:t>
            </a:r>
          </a:p>
          <a:p>
            <a:endParaRPr lang="en-US" dirty="0" smtClean="0"/>
          </a:p>
          <a:p>
            <a:endParaRPr lang="en-US" dirty="0"/>
          </a:p>
          <a:p>
            <a:endParaRPr lang="en-US" dirty="0"/>
          </a:p>
        </p:txBody>
      </p:sp>
    </p:spTree>
    <p:extLst>
      <p:ext uri="{BB962C8B-B14F-4D97-AF65-F5344CB8AC3E}">
        <p14:creationId xmlns:p14="http://schemas.microsoft.com/office/powerpoint/2010/main" val="37275384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1295</TotalTime>
  <Words>363</Words>
  <Application>Microsoft Macintosh PowerPoint</Application>
  <PresentationFormat>On-screen Show (4:3)</PresentationFormat>
  <Paragraphs>52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Where Does Sport Management  Belong on a Campus?:  My View of Building Bridges  (Alternate Title: Hey Academics and Practitioners – What Are You Doing?)</vt:lpstr>
      <vt:lpstr>Our Path Today</vt:lpstr>
      <vt:lpstr>The Struggle to Belong</vt:lpstr>
      <vt:lpstr>My Take</vt:lpstr>
      <vt:lpstr>Industry/Academic – Chicken/Egg</vt:lpstr>
      <vt:lpstr>Future Thoughts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DanMarx</dc:creator>
  <cp:lastModifiedBy>Heather Alderman</cp:lastModifiedBy>
  <cp:revision>26</cp:revision>
  <dcterms:created xsi:type="dcterms:W3CDTF">2014-02-03T16:15:52Z</dcterms:created>
  <dcterms:modified xsi:type="dcterms:W3CDTF">2017-01-30T14:50:42Z</dcterms:modified>
</cp:coreProperties>
</file>