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svg"/><Relationship Id="rId5" Type="http://schemas.openxmlformats.org/officeDocument/2006/relationships/image" Target="../media/image6.png"/><Relationship Id="rId6" Type="http://schemas.openxmlformats.org/officeDocument/2006/relationships/image" Target="../media/image9.svg"/><Relationship Id="rId1" Type="http://schemas.openxmlformats.org/officeDocument/2006/relationships/image" Target="../media/image4.png"/><Relationship Id="rId2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8.svg"/><Relationship Id="rId5" Type="http://schemas.openxmlformats.org/officeDocument/2006/relationships/image" Target="../media/image14.png"/><Relationship Id="rId6" Type="http://schemas.openxmlformats.org/officeDocument/2006/relationships/image" Target="../media/image20.svg"/><Relationship Id="rId7" Type="http://schemas.openxmlformats.org/officeDocument/2006/relationships/image" Target="../media/image15.png"/><Relationship Id="rId8" Type="http://schemas.openxmlformats.org/officeDocument/2006/relationships/image" Target="../media/image22.svg"/><Relationship Id="rId1" Type="http://schemas.openxmlformats.org/officeDocument/2006/relationships/image" Target="../media/image12.png"/><Relationship Id="rId2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svg"/><Relationship Id="rId5" Type="http://schemas.openxmlformats.org/officeDocument/2006/relationships/image" Target="../media/image6.png"/><Relationship Id="rId6" Type="http://schemas.openxmlformats.org/officeDocument/2006/relationships/image" Target="../media/image9.svg"/><Relationship Id="rId1" Type="http://schemas.openxmlformats.org/officeDocument/2006/relationships/image" Target="../media/image4.png"/><Relationship Id="rId2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8.svg"/><Relationship Id="rId5" Type="http://schemas.openxmlformats.org/officeDocument/2006/relationships/image" Target="../media/image14.png"/><Relationship Id="rId6" Type="http://schemas.openxmlformats.org/officeDocument/2006/relationships/image" Target="../media/image20.svg"/><Relationship Id="rId7" Type="http://schemas.openxmlformats.org/officeDocument/2006/relationships/image" Target="../media/image15.png"/><Relationship Id="rId8" Type="http://schemas.openxmlformats.org/officeDocument/2006/relationships/image" Target="../media/image22.svg"/><Relationship Id="rId1" Type="http://schemas.openxmlformats.org/officeDocument/2006/relationships/image" Target="../media/image12.png"/><Relationship Id="rId2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2B6CB-0983-45D3-A661-486323AD9DB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BD633F-88C4-4F30-8B21-9787ED15844E}">
      <dgm:prSet/>
      <dgm:spPr/>
      <dgm:t>
        <a:bodyPr/>
        <a:lstStyle/>
        <a:p>
          <a:r>
            <a:rPr lang="en-US" dirty="0"/>
            <a:t>Deontology – what rules have been established to address the issue or topic at hand?</a:t>
          </a:r>
        </a:p>
      </dgm:t>
    </dgm:pt>
    <dgm:pt modelId="{E731E22C-6BA9-4395-945E-320FCF6E757A}" type="parTrans" cxnId="{29ED7244-1856-45FB-9F37-2AA03D1DA7C3}">
      <dgm:prSet/>
      <dgm:spPr/>
      <dgm:t>
        <a:bodyPr/>
        <a:lstStyle/>
        <a:p>
          <a:endParaRPr lang="en-US"/>
        </a:p>
      </dgm:t>
    </dgm:pt>
    <dgm:pt modelId="{4B96993C-9421-4AE0-8009-19D623CE3F7C}" type="sibTrans" cxnId="{29ED7244-1856-45FB-9F37-2AA03D1DA7C3}">
      <dgm:prSet/>
      <dgm:spPr/>
      <dgm:t>
        <a:bodyPr/>
        <a:lstStyle/>
        <a:p>
          <a:endParaRPr lang="en-US"/>
        </a:p>
      </dgm:t>
    </dgm:pt>
    <dgm:pt modelId="{D0A38F69-8D8B-4A3B-A35C-9336D6B93E74}">
      <dgm:prSet/>
      <dgm:spPr/>
      <dgm:t>
        <a:bodyPr/>
        <a:lstStyle/>
        <a:p>
          <a:r>
            <a:rPr lang="en-US" dirty="0"/>
            <a:t>Teleological – what is the greatest good for the greatest number effected by the decision that needs to be made?</a:t>
          </a:r>
        </a:p>
      </dgm:t>
    </dgm:pt>
    <dgm:pt modelId="{56CDE75B-298F-46C9-AA10-2C673E91AC54}" type="parTrans" cxnId="{A503BBBE-5088-465C-84F7-AD5736D7D282}">
      <dgm:prSet/>
      <dgm:spPr/>
      <dgm:t>
        <a:bodyPr/>
        <a:lstStyle/>
        <a:p>
          <a:endParaRPr lang="en-US"/>
        </a:p>
      </dgm:t>
    </dgm:pt>
    <dgm:pt modelId="{9053B08E-B17E-4124-899C-E0EEAFFE192E}" type="sibTrans" cxnId="{A503BBBE-5088-465C-84F7-AD5736D7D282}">
      <dgm:prSet/>
      <dgm:spPr/>
      <dgm:t>
        <a:bodyPr/>
        <a:lstStyle/>
        <a:p>
          <a:endParaRPr lang="en-US"/>
        </a:p>
      </dgm:t>
    </dgm:pt>
    <dgm:pt modelId="{624758B4-4DE4-4D7D-BDBC-5CC8B068C4F2}">
      <dgm:prSet/>
      <dgm:spPr/>
      <dgm:t>
        <a:bodyPr/>
        <a:lstStyle/>
        <a:p>
          <a:r>
            <a:rPr lang="en-US" dirty="0"/>
            <a:t>Existentialism – are the parties who make the decision in question acting within their own best or self interest?</a:t>
          </a:r>
        </a:p>
      </dgm:t>
    </dgm:pt>
    <dgm:pt modelId="{F5013179-A569-4117-A1F6-96EC5A319885}" type="parTrans" cxnId="{2ED98E39-7810-4925-BB84-ADCB61BB28AD}">
      <dgm:prSet/>
      <dgm:spPr/>
      <dgm:t>
        <a:bodyPr/>
        <a:lstStyle/>
        <a:p>
          <a:endParaRPr lang="en-US"/>
        </a:p>
      </dgm:t>
    </dgm:pt>
    <dgm:pt modelId="{91474D51-CB6E-4B04-B6DC-EA039B772143}" type="sibTrans" cxnId="{2ED98E39-7810-4925-BB84-ADCB61BB28AD}">
      <dgm:prSet/>
      <dgm:spPr/>
      <dgm:t>
        <a:bodyPr/>
        <a:lstStyle/>
        <a:p>
          <a:endParaRPr lang="en-US"/>
        </a:p>
      </dgm:t>
    </dgm:pt>
    <dgm:pt modelId="{B87326D3-0995-4161-B423-F49CDC5E3A12}" type="pres">
      <dgm:prSet presAssocID="{FB22B6CB-0983-45D3-A661-486323AD9DB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B3E38-ED49-496C-AD61-7F119B1D2C90}" type="pres">
      <dgm:prSet presAssocID="{B8BD633F-88C4-4F30-8B21-9787ED15844E}" presName="compNode" presStyleCnt="0"/>
      <dgm:spPr/>
    </dgm:pt>
    <dgm:pt modelId="{38A6B9CA-CA74-46E1-9ED1-A16A59A0CFB0}" type="pres">
      <dgm:prSet presAssocID="{B8BD633F-88C4-4F30-8B21-9787ED15844E}" presName="bgRect" presStyleLbl="bgShp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2665D0F3-6CE4-48C6-ADB8-F40D68B0262F}" type="pres">
      <dgm:prSet presAssocID="{B8BD633F-88C4-4F30-8B21-9787ED1584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DB444A4-7DF6-4E55-B9EB-7ECF73CB3196}" type="pres">
      <dgm:prSet presAssocID="{B8BD633F-88C4-4F30-8B21-9787ED15844E}" presName="spaceRect" presStyleCnt="0"/>
      <dgm:spPr/>
    </dgm:pt>
    <dgm:pt modelId="{C0372F7A-53DA-4AC2-AC00-265806EA23F8}" type="pres">
      <dgm:prSet presAssocID="{B8BD633F-88C4-4F30-8B21-9787ED15844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BA48DA9-F297-4F8A-A197-5626824BFB3D}" type="pres">
      <dgm:prSet presAssocID="{4B96993C-9421-4AE0-8009-19D623CE3F7C}" presName="sibTrans" presStyleCnt="0"/>
      <dgm:spPr/>
    </dgm:pt>
    <dgm:pt modelId="{B5D718DC-A90B-43FC-9F79-71F2BA74BEA5}" type="pres">
      <dgm:prSet presAssocID="{D0A38F69-8D8B-4A3B-A35C-9336D6B93E74}" presName="compNode" presStyleCnt="0"/>
      <dgm:spPr/>
    </dgm:pt>
    <dgm:pt modelId="{63BFB966-69A3-48FC-946E-FB66FBA7CA02}" type="pres">
      <dgm:prSet presAssocID="{D0A38F69-8D8B-4A3B-A35C-9336D6B93E74}" presName="bgRect" presStyleLbl="bgShp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38ADCC94-E0AF-4A51-AD43-F16CAC5CF03C}" type="pres">
      <dgm:prSet presAssocID="{D0A38F69-8D8B-4A3B-A35C-9336D6B93E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71056C8-57C1-469F-9CAA-DD3354ACAD33}" type="pres">
      <dgm:prSet presAssocID="{D0A38F69-8D8B-4A3B-A35C-9336D6B93E74}" presName="spaceRect" presStyleCnt="0"/>
      <dgm:spPr/>
    </dgm:pt>
    <dgm:pt modelId="{B9D0137E-A2D3-4E04-B27E-4873C8E06AB0}" type="pres">
      <dgm:prSet presAssocID="{D0A38F69-8D8B-4A3B-A35C-9336D6B93E7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C3E345A-78A1-46C3-836E-84A052397661}" type="pres">
      <dgm:prSet presAssocID="{9053B08E-B17E-4124-899C-E0EEAFFE192E}" presName="sibTrans" presStyleCnt="0"/>
      <dgm:spPr/>
    </dgm:pt>
    <dgm:pt modelId="{37426309-9191-45A6-A15D-39BBDB90E22F}" type="pres">
      <dgm:prSet presAssocID="{624758B4-4DE4-4D7D-BDBC-5CC8B068C4F2}" presName="compNode" presStyleCnt="0"/>
      <dgm:spPr/>
    </dgm:pt>
    <dgm:pt modelId="{7099B434-9023-4B1A-A68D-658AE8BF28F4}" type="pres">
      <dgm:prSet presAssocID="{624758B4-4DE4-4D7D-BDBC-5CC8B068C4F2}" presName="bgRect" presStyleLbl="bgShp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7BFE3917-14D0-4930-BCDB-EE8C8BE0EB2C}" type="pres">
      <dgm:prSet presAssocID="{624758B4-4DE4-4D7D-BDBC-5CC8B068C4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EA0D3CA-FADE-440D-8F8B-0D33834C7659}" type="pres">
      <dgm:prSet presAssocID="{624758B4-4DE4-4D7D-BDBC-5CC8B068C4F2}" presName="spaceRect" presStyleCnt="0"/>
      <dgm:spPr/>
    </dgm:pt>
    <dgm:pt modelId="{8F6CD04E-237D-455C-86EB-6BD7761FE034}" type="pres">
      <dgm:prSet presAssocID="{624758B4-4DE4-4D7D-BDBC-5CC8B068C4F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D7244-1856-45FB-9F37-2AA03D1DA7C3}" srcId="{FB22B6CB-0983-45D3-A661-486323AD9DB6}" destId="{B8BD633F-88C4-4F30-8B21-9787ED15844E}" srcOrd="0" destOrd="0" parTransId="{E731E22C-6BA9-4395-945E-320FCF6E757A}" sibTransId="{4B96993C-9421-4AE0-8009-19D623CE3F7C}"/>
    <dgm:cxn modelId="{5B3A18B0-F0CB-45E8-92B8-9ACC52774144}" type="presOf" srcId="{B8BD633F-88C4-4F30-8B21-9787ED15844E}" destId="{C0372F7A-53DA-4AC2-AC00-265806EA23F8}" srcOrd="0" destOrd="0" presId="urn:microsoft.com/office/officeart/2018/2/layout/IconVerticalSolidList"/>
    <dgm:cxn modelId="{E440511A-F29A-4CD3-B4AF-D5570EF42249}" type="presOf" srcId="{D0A38F69-8D8B-4A3B-A35C-9336D6B93E74}" destId="{B9D0137E-A2D3-4E04-B27E-4873C8E06AB0}" srcOrd="0" destOrd="0" presId="urn:microsoft.com/office/officeart/2018/2/layout/IconVerticalSolidList"/>
    <dgm:cxn modelId="{81939795-4540-4687-A62F-342100C5117E}" type="presOf" srcId="{FB22B6CB-0983-45D3-A661-486323AD9DB6}" destId="{B87326D3-0995-4161-B423-F49CDC5E3A12}" srcOrd="0" destOrd="0" presId="urn:microsoft.com/office/officeart/2018/2/layout/IconVerticalSolidList"/>
    <dgm:cxn modelId="{3F88EF34-4DC5-4686-83C4-10C83D9AA005}" type="presOf" srcId="{624758B4-4DE4-4D7D-BDBC-5CC8B068C4F2}" destId="{8F6CD04E-237D-455C-86EB-6BD7761FE034}" srcOrd="0" destOrd="0" presId="urn:microsoft.com/office/officeart/2018/2/layout/IconVerticalSolidList"/>
    <dgm:cxn modelId="{2ED98E39-7810-4925-BB84-ADCB61BB28AD}" srcId="{FB22B6CB-0983-45D3-A661-486323AD9DB6}" destId="{624758B4-4DE4-4D7D-BDBC-5CC8B068C4F2}" srcOrd="2" destOrd="0" parTransId="{F5013179-A569-4117-A1F6-96EC5A319885}" sibTransId="{91474D51-CB6E-4B04-B6DC-EA039B772143}"/>
    <dgm:cxn modelId="{A503BBBE-5088-465C-84F7-AD5736D7D282}" srcId="{FB22B6CB-0983-45D3-A661-486323AD9DB6}" destId="{D0A38F69-8D8B-4A3B-A35C-9336D6B93E74}" srcOrd="1" destOrd="0" parTransId="{56CDE75B-298F-46C9-AA10-2C673E91AC54}" sibTransId="{9053B08E-B17E-4124-899C-E0EEAFFE192E}"/>
    <dgm:cxn modelId="{F721D92B-E333-4A05-B884-90A1375F651B}" type="presParOf" srcId="{B87326D3-0995-4161-B423-F49CDC5E3A12}" destId="{B16B3E38-ED49-496C-AD61-7F119B1D2C90}" srcOrd="0" destOrd="0" presId="urn:microsoft.com/office/officeart/2018/2/layout/IconVerticalSolidList"/>
    <dgm:cxn modelId="{65008E34-55FD-4D3F-8E75-C298A9612977}" type="presParOf" srcId="{B16B3E38-ED49-496C-AD61-7F119B1D2C90}" destId="{38A6B9CA-CA74-46E1-9ED1-A16A59A0CFB0}" srcOrd="0" destOrd="0" presId="urn:microsoft.com/office/officeart/2018/2/layout/IconVerticalSolidList"/>
    <dgm:cxn modelId="{2EAEF29B-3468-4886-910C-B2F4E6B935FC}" type="presParOf" srcId="{B16B3E38-ED49-496C-AD61-7F119B1D2C90}" destId="{2665D0F3-6CE4-48C6-ADB8-F40D68B0262F}" srcOrd="1" destOrd="0" presId="urn:microsoft.com/office/officeart/2018/2/layout/IconVerticalSolidList"/>
    <dgm:cxn modelId="{EF47C1D4-E776-473D-820F-15624EBBA6FE}" type="presParOf" srcId="{B16B3E38-ED49-496C-AD61-7F119B1D2C90}" destId="{3DB444A4-7DF6-4E55-B9EB-7ECF73CB3196}" srcOrd="2" destOrd="0" presId="urn:microsoft.com/office/officeart/2018/2/layout/IconVerticalSolidList"/>
    <dgm:cxn modelId="{78AB90A0-2588-4C18-B2C3-4B547B468FC0}" type="presParOf" srcId="{B16B3E38-ED49-496C-AD61-7F119B1D2C90}" destId="{C0372F7A-53DA-4AC2-AC00-265806EA23F8}" srcOrd="3" destOrd="0" presId="urn:microsoft.com/office/officeart/2018/2/layout/IconVerticalSolidList"/>
    <dgm:cxn modelId="{12AFB57D-9C26-47CC-B022-C28FD2FC5982}" type="presParOf" srcId="{B87326D3-0995-4161-B423-F49CDC5E3A12}" destId="{6BA48DA9-F297-4F8A-A197-5626824BFB3D}" srcOrd="1" destOrd="0" presId="urn:microsoft.com/office/officeart/2018/2/layout/IconVerticalSolidList"/>
    <dgm:cxn modelId="{AF0F4152-0FEC-4E25-84A5-4C5E15A2C2E0}" type="presParOf" srcId="{B87326D3-0995-4161-B423-F49CDC5E3A12}" destId="{B5D718DC-A90B-43FC-9F79-71F2BA74BEA5}" srcOrd="2" destOrd="0" presId="urn:microsoft.com/office/officeart/2018/2/layout/IconVerticalSolidList"/>
    <dgm:cxn modelId="{D640D1F6-C4CE-408D-BA12-4C866319B81C}" type="presParOf" srcId="{B5D718DC-A90B-43FC-9F79-71F2BA74BEA5}" destId="{63BFB966-69A3-48FC-946E-FB66FBA7CA02}" srcOrd="0" destOrd="0" presId="urn:microsoft.com/office/officeart/2018/2/layout/IconVerticalSolidList"/>
    <dgm:cxn modelId="{B84300D4-C429-405C-9059-8C89BE98FF0B}" type="presParOf" srcId="{B5D718DC-A90B-43FC-9F79-71F2BA74BEA5}" destId="{38ADCC94-E0AF-4A51-AD43-F16CAC5CF03C}" srcOrd="1" destOrd="0" presId="urn:microsoft.com/office/officeart/2018/2/layout/IconVerticalSolidList"/>
    <dgm:cxn modelId="{53BE9FBA-DFA9-4506-9604-03B76D82E88D}" type="presParOf" srcId="{B5D718DC-A90B-43FC-9F79-71F2BA74BEA5}" destId="{371056C8-57C1-469F-9CAA-DD3354ACAD33}" srcOrd="2" destOrd="0" presId="urn:microsoft.com/office/officeart/2018/2/layout/IconVerticalSolidList"/>
    <dgm:cxn modelId="{1A3A5C65-B29F-4A31-B62D-DE1DE2B3E0F1}" type="presParOf" srcId="{B5D718DC-A90B-43FC-9F79-71F2BA74BEA5}" destId="{B9D0137E-A2D3-4E04-B27E-4873C8E06AB0}" srcOrd="3" destOrd="0" presId="urn:microsoft.com/office/officeart/2018/2/layout/IconVerticalSolidList"/>
    <dgm:cxn modelId="{A9C08345-49B6-43F9-A8D4-2BD65CE183A5}" type="presParOf" srcId="{B87326D3-0995-4161-B423-F49CDC5E3A12}" destId="{EC3E345A-78A1-46C3-836E-84A052397661}" srcOrd="3" destOrd="0" presId="urn:microsoft.com/office/officeart/2018/2/layout/IconVerticalSolidList"/>
    <dgm:cxn modelId="{F140012B-1A68-40BF-A0F2-0B51B414B421}" type="presParOf" srcId="{B87326D3-0995-4161-B423-F49CDC5E3A12}" destId="{37426309-9191-45A6-A15D-39BBDB90E22F}" srcOrd="4" destOrd="0" presId="urn:microsoft.com/office/officeart/2018/2/layout/IconVerticalSolidList"/>
    <dgm:cxn modelId="{C6E36B39-B73A-45F0-88E2-3B90C66AC7CE}" type="presParOf" srcId="{37426309-9191-45A6-A15D-39BBDB90E22F}" destId="{7099B434-9023-4B1A-A68D-658AE8BF28F4}" srcOrd="0" destOrd="0" presId="urn:microsoft.com/office/officeart/2018/2/layout/IconVerticalSolidList"/>
    <dgm:cxn modelId="{D40B7049-7B46-4EA7-8255-B9CFA97CB995}" type="presParOf" srcId="{37426309-9191-45A6-A15D-39BBDB90E22F}" destId="{7BFE3917-14D0-4930-BCDB-EE8C8BE0EB2C}" srcOrd="1" destOrd="0" presId="urn:microsoft.com/office/officeart/2018/2/layout/IconVerticalSolidList"/>
    <dgm:cxn modelId="{E53A11DE-E459-4200-A218-237AAB79CCC6}" type="presParOf" srcId="{37426309-9191-45A6-A15D-39BBDB90E22F}" destId="{6EA0D3CA-FADE-440D-8F8B-0D33834C7659}" srcOrd="2" destOrd="0" presId="urn:microsoft.com/office/officeart/2018/2/layout/IconVerticalSolidList"/>
    <dgm:cxn modelId="{799BE241-1935-47B9-B6FC-D34428489B28}" type="presParOf" srcId="{37426309-9191-45A6-A15D-39BBDB90E22F}" destId="{8F6CD04E-237D-455C-86EB-6BD7761FE0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E2E10-50DD-4EF7-B148-87C2F58B7A5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DCF90-00B7-4763-858B-FF3202E41C88}">
      <dgm:prSet/>
      <dgm:spPr/>
      <dgm:t>
        <a:bodyPr/>
        <a:lstStyle/>
        <a:p>
          <a:r>
            <a:rPr lang="en-US"/>
            <a:t>Challenge biases and preconceived notions by researching topics from a holistic perspective</a:t>
          </a:r>
        </a:p>
      </dgm:t>
    </dgm:pt>
    <dgm:pt modelId="{E85D0077-3853-4201-BA6A-AFD93BCAAAD2}" type="parTrans" cxnId="{4E3A6B0F-78B6-4B58-893A-0717906166B9}">
      <dgm:prSet/>
      <dgm:spPr/>
      <dgm:t>
        <a:bodyPr/>
        <a:lstStyle/>
        <a:p>
          <a:endParaRPr lang="en-US"/>
        </a:p>
      </dgm:t>
    </dgm:pt>
    <dgm:pt modelId="{6C243440-F262-4E8B-818F-FD31E8A58551}" type="sibTrans" cxnId="{4E3A6B0F-78B6-4B58-893A-0717906166B9}">
      <dgm:prSet/>
      <dgm:spPr/>
      <dgm:t>
        <a:bodyPr/>
        <a:lstStyle/>
        <a:p>
          <a:endParaRPr lang="en-US"/>
        </a:p>
      </dgm:t>
    </dgm:pt>
    <dgm:pt modelId="{A2F87811-53C8-42C3-8CBB-0B61CFA31DCD}">
      <dgm:prSet/>
      <dgm:spPr/>
      <dgm:t>
        <a:bodyPr/>
        <a:lstStyle/>
        <a:p>
          <a:r>
            <a:rPr lang="en-US"/>
            <a:t>Offer multiple platforms of thought</a:t>
          </a:r>
        </a:p>
      </dgm:t>
    </dgm:pt>
    <dgm:pt modelId="{C7B0DEDD-9CFB-46AC-B31E-DD56BB508D73}" type="parTrans" cxnId="{677E9C38-71DB-42FF-BC28-7B5099AC1B06}">
      <dgm:prSet/>
      <dgm:spPr/>
      <dgm:t>
        <a:bodyPr/>
        <a:lstStyle/>
        <a:p>
          <a:endParaRPr lang="en-US"/>
        </a:p>
      </dgm:t>
    </dgm:pt>
    <dgm:pt modelId="{324E2505-76BE-4897-A948-01A6778781D3}" type="sibTrans" cxnId="{677E9C38-71DB-42FF-BC28-7B5099AC1B06}">
      <dgm:prSet/>
      <dgm:spPr/>
      <dgm:t>
        <a:bodyPr/>
        <a:lstStyle/>
        <a:p>
          <a:endParaRPr lang="en-US"/>
        </a:p>
      </dgm:t>
    </dgm:pt>
    <dgm:pt modelId="{6791A2A7-FEEF-4907-A1CC-57C67B6C4A97}">
      <dgm:prSet/>
      <dgm:spPr/>
      <dgm:t>
        <a:bodyPr/>
        <a:lstStyle/>
        <a:p>
          <a:r>
            <a:rPr lang="en-US"/>
            <a:t>Socratic Method – question why we believe the things we know to be true</a:t>
          </a:r>
        </a:p>
      </dgm:t>
    </dgm:pt>
    <dgm:pt modelId="{1563E6B7-5AF4-4BD1-A549-0072CD2C1FD6}" type="parTrans" cxnId="{759C8C14-ECFB-40AA-A895-B3D02DE4FD74}">
      <dgm:prSet/>
      <dgm:spPr/>
      <dgm:t>
        <a:bodyPr/>
        <a:lstStyle/>
        <a:p>
          <a:endParaRPr lang="en-US"/>
        </a:p>
      </dgm:t>
    </dgm:pt>
    <dgm:pt modelId="{986A0F0B-BCAD-4D8B-9BF8-7AD6FC8C7C41}" type="sibTrans" cxnId="{759C8C14-ECFB-40AA-A895-B3D02DE4FD74}">
      <dgm:prSet/>
      <dgm:spPr/>
      <dgm:t>
        <a:bodyPr/>
        <a:lstStyle/>
        <a:p>
          <a:endParaRPr lang="en-US"/>
        </a:p>
      </dgm:t>
    </dgm:pt>
    <dgm:pt modelId="{FCCB899F-61D1-4545-B07E-CB6B31D4C893}">
      <dgm:prSet/>
      <dgm:spPr/>
      <dgm:t>
        <a:bodyPr/>
        <a:lstStyle/>
        <a:p>
          <a:r>
            <a:rPr lang="en-US"/>
            <a:t>Play Devil’s advocate to foster deeper thinking and reasoning.</a:t>
          </a:r>
        </a:p>
      </dgm:t>
    </dgm:pt>
    <dgm:pt modelId="{7F41735D-3B1B-400D-8388-69AEB28C06D0}" type="parTrans" cxnId="{1D6D4BA8-3CC8-4DDE-8A82-A7FC9A91177E}">
      <dgm:prSet/>
      <dgm:spPr/>
      <dgm:t>
        <a:bodyPr/>
        <a:lstStyle/>
        <a:p>
          <a:endParaRPr lang="en-US"/>
        </a:p>
      </dgm:t>
    </dgm:pt>
    <dgm:pt modelId="{53B822EE-75C2-4A25-B374-61EF08CF27C0}" type="sibTrans" cxnId="{1D6D4BA8-3CC8-4DDE-8A82-A7FC9A91177E}">
      <dgm:prSet/>
      <dgm:spPr/>
      <dgm:t>
        <a:bodyPr/>
        <a:lstStyle/>
        <a:p>
          <a:endParaRPr lang="en-US"/>
        </a:p>
      </dgm:t>
    </dgm:pt>
    <dgm:pt modelId="{EEA1C48E-FA7A-45B3-9A7F-B997C645DF15}" type="pres">
      <dgm:prSet presAssocID="{D80E2E10-50DD-4EF7-B148-87C2F58B7A5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57755-C664-4A46-AA6F-DE5B0C092B49}" type="pres">
      <dgm:prSet presAssocID="{66DDCF90-00B7-4763-858B-FF3202E41C88}" presName="compNode" presStyleCnt="0"/>
      <dgm:spPr/>
    </dgm:pt>
    <dgm:pt modelId="{C330A461-BCB6-4918-A186-691AD9CE9A0A}" type="pres">
      <dgm:prSet presAssocID="{66DDCF90-00B7-4763-858B-FF3202E41C88}" presName="bgRect" presStyleLbl="bgShp" presStyleIdx="0" presStyleCnt="4"/>
      <dgm:spPr>
        <a:solidFill>
          <a:schemeClr val="accent3">
            <a:lumMod val="60000"/>
            <a:lumOff val="40000"/>
          </a:schemeClr>
        </a:solidFill>
      </dgm:spPr>
    </dgm:pt>
    <dgm:pt modelId="{C6DDA117-EF57-4055-8BC3-4C27DFBAFADA}" type="pres">
      <dgm:prSet presAssocID="{66DDCF90-00B7-4763-858B-FF3202E41C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98A41B96-99E1-42D3-A523-5D1AFAAA664B}" type="pres">
      <dgm:prSet presAssocID="{66DDCF90-00B7-4763-858B-FF3202E41C88}" presName="spaceRect" presStyleCnt="0"/>
      <dgm:spPr/>
    </dgm:pt>
    <dgm:pt modelId="{F309AEA8-2650-4513-A68E-72E015C437AF}" type="pres">
      <dgm:prSet presAssocID="{66DDCF90-00B7-4763-858B-FF3202E41C8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B6ED39-AC96-4AA7-B0C4-9104549F646C}" type="pres">
      <dgm:prSet presAssocID="{6C243440-F262-4E8B-818F-FD31E8A58551}" presName="sibTrans" presStyleCnt="0"/>
      <dgm:spPr/>
    </dgm:pt>
    <dgm:pt modelId="{A3D3902B-0FD6-4FB4-90E7-E7F11FB34109}" type="pres">
      <dgm:prSet presAssocID="{A2F87811-53C8-42C3-8CBB-0B61CFA31DCD}" presName="compNode" presStyleCnt="0"/>
      <dgm:spPr/>
    </dgm:pt>
    <dgm:pt modelId="{9A9A3595-32D5-4D0B-8F6C-F1B4099B73BD}" type="pres">
      <dgm:prSet presAssocID="{A2F87811-53C8-42C3-8CBB-0B61CFA31DCD}" presName="bgRect" presStyleLbl="bgShp" presStyleIdx="1" presStyleCnt="4"/>
      <dgm:spPr>
        <a:solidFill>
          <a:schemeClr val="accent3">
            <a:lumMod val="60000"/>
            <a:lumOff val="40000"/>
          </a:schemeClr>
        </a:solidFill>
      </dgm:spPr>
    </dgm:pt>
    <dgm:pt modelId="{7A7B176B-1C9A-441B-8EBB-19E221BC307B}" type="pres">
      <dgm:prSet presAssocID="{A2F87811-53C8-42C3-8CBB-0B61CFA31DC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6E4EB042-53F8-497B-B23A-09C1EBDBAAF4}" type="pres">
      <dgm:prSet presAssocID="{A2F87811-53C8-42C3-8CBB-0B61CFA31DCD}" presName="spaceRect" presStyleCnt="0"/>
      <dgm:spPr/>
    </dgm:pt>
    <dgm:pt modelId="{0C99A458-FC64-4C66-8335-7CF6965D233B}" type="pres">
      <dgm:prSet presAssocID="{A2F87811-53C8-42C3-8CBB-0B61CFA31DC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92313F-E2D3-48E4-B577-899522D69F16}" type="pres">
      <dgm:prSet presAssocID="{324E2505-76BE-4897-A948-01A6778781D3}" presName="sibTrans" presStyleCnt="0"/>
      <dgm:spPr/>
    </dgm:pt>
    <dgm:pt modelId="{22560E9C-CFEA-4946-9B88-159E492A319C}" type="pres">
      <dgm:prSet presAssocID="{6791A2A7-FEEF-4907-A1CC-57C67B6C4A97}" presName="compNode" presStyleCnt="0"/>
      <dgm:spPr/>
    </dgm:pt>
    <dgm:pt modelId="{E0156515-C197-4C07-9DAD-0E6FB9EF38FE}" type="pres">
      <dgm:prSet presAssocID="{6791A2A7-FEEF-4907-A1CC-57C67B6C4A97}" presName="bgRect" presStyleLbl="bgShp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03B6E95F-8FCF-478C-944E-9384457D7796}" type="pres">
      <dgm:prSet presAssocID="{6791A2A7-FEEF-4907-A1CC-57C67B6C4A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A6BF67E-21CC-46D1-AE64-AC0A1D62D546}" type="pres">
      <dgm:prSet presAssocID="{6791A2A7-FEEF-4907-A1CC-57C67B6C4A97}" presName="spaceRect" presStyleCnt="0"/>
      <dgm:spPr/>
    </dgm:pt>
    <dgm:pt modelId="{5150830B-A431-46F4-A8CD-5A94E151D8E9}" type="pres">
      <dgm:prSet presAssocID="{6791A2A7-FEEF-4907-A1CC-57C67B6C4A9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AB1DBE-26A2-4F0C-B154-02C9E89BEED8}" type="pres">
      <dgm:prSet presAssocID="{986A0F0B-BCAD-4D8B-9BF8-7AD6FC8C7C41}" presName="sibTrans" presStyleCnt="0"/>
      <dgm:spPr/>
    </dgm:pt>
    <dgm:pt modelId="{0E5846D6-4FB9-4729-9A4E-13D815A637F5}" type="pres">
      <dgm:prSet presAssocID="{FCCB899F-61D1-4545-B07E-CB6B31D4C893}" presName="compNode" presStyleCnt="0"/>
      <dgm:spPr/>
    </dgm:pt>
    <dgm:pt modelId="{660AB6F8-7127-438C-9729-7B69AC58B9E9}" type="pres">
      <dgm:prSet presAssocID="{FCCB899F-61D1-4545-B07E-CB6B31D4C893}" presName="bgRect" presStyleLbl="bgShp" presStyleIdx="3" presStyleCnt="4"/>
      <dgm:spPr>
        <a:solidFill>
          <a:schemeClr val="accent3">
            <a:lumMod val="60000"/>
            <a:lumOff val="40000"/>
          </a:schemeClr>
        </a:solidFill>
      </dgm:spPr>
    </dgm:pt>
    <dgm:pt modelId="{A50063D9-734D-4222-B98C-AFA8515870CE}" type="pres">
      <dgm:prSet presAssocID="{FCCB899F-61D1-4545-B07E-CB6B31D4C8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2537E0E-AFE2-4EAD-B388-3A77FA4902A3}" type="pres">
      <dgm:prSet presAssocID="{FCCB899F-61D1-4545-B07E-CB6B31D4C893}" presName="spaceRect" presStyleCnt="0"/>
      <dgm:spPr/>
    </dgm:pt>
    <dgm:pt modelId="{B43CFA2C-CF17-47DB-A511-B6529CEE1057}" type="pres">
      <dgm:prSet presAssocID="{FCCB899F-61D1-4545-B07E-CB6B31D4C893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D4BA8-3CC8-4DDE-8A82-A7FC9A91177E}" srcId="{D80E2E10-50DD-4EF7-B148-87C2F58B7A5B}" destId="{FCCB899F-61D1-4545-B07E-CB6B31D4C893}" srcOrd="3" destOrd="0" parTransId="{7F41735D-3B1B-400D-8388-69AEB28C06D0}" sibTransId="{53B822EE-75C2-4A25-B374-61EF08CF27C0}"/>
    <dgm:cxn modelId="{4E3A6B0F-78B6-4B58-893A-0717906166B9}" srcId="{D80E2E10-50DD-4EF7-B148-87C2F58B7A5B}" destId="{66DDCF90-00B7-4763-858B-FF3202E41C88}" srcOrd="0" destOrd="0" parTransId="{E85D0077-3853-4201-BA6A-AFD93BCAAAD2}" sibTransId="{6C243440-F262-4E8B-818F-FD31E8A58551}"/>
    <dgm:cxn modelId="{59B1B904-0C01-4250-898D-DC1843E6CCF6}" type="presOf" srcId="{FCCB899F-61D1-4545-B07E-CB6B31D4C893}" destId="{B43CFA2C-CF17-47DB-A511-B6529CEE1057}" srcOrd="0" destOrd="0" presId="urn:microsoft.com/office/officeart/2018/2/layout/IconVerticalSolidList"/>
    <dgm:cxn modelId="{F81F82F5-C58C-4B34-B22E-20206F953E42}" type="presOf" srcId="{D80E2E10-50DD-4EF7-B148-87C2F58B7A5B}" destId="{EEA1C48E-FA7A-45B3-9A7F-B997C645DF15}" srcOrd="0" destOrd="0" presId="urn:microsoft.com/office/officeart/2018/2/layout/IconVerticalSolidList"/>
    <dgm:cxn modelId="{A8B17AD8-054D-4A6D-AD8F-5A71E9E9A5F5}" type="presOf" srcId="{6791A2A7-FEEF-4907-A1CC-57C67B6C4A97}" destId="{5150830B-A431-46F4-A8CD-5A94E151D8E9}" srcOrd="0" destOrd="0" presId="urn:microsoft.com/office/officeart/2018/2/layout/IconVerticalSolidList"/>
    <dgm:cxn modelId="{677E9C38-71DB-42FF-BC28-7B5099AC1B06}" srcId="{D80E2E10-50DD-4EF7-B148-87C2F58B7A5B}" destId="{A2F87811-53C8-42C3-8CBB-0B61CFA31DCD}" srcOrd="1" destOrd="0" parTransId="{C7B0DEDD-9CFB-46AC-B31E-DD56BB508D73}" sibTransId="{324E2505-76BE-4897-A948-01A6778781D3}"/>
    <dgm:cxn modelId="{759C8C14-ECFB-40AA-A895-B3D02DE4FD74}" srcId="{D80E2E10-50DD-4EF7-B148-87C2F58B7A5B}" destId="{6791A2A7-FEEF-4907-A1CC-57C67B6C4A97}" srcOrd="2" destOrd="0" parTransId="{1563E6B7-5AF4-4BD1-A549-0072CD2C1FD6}" sibTransId="{986A0F0B-BCAD-4D8B-9BF8-7AD6FC8C7C41}"/>
    <dgm:cxn modelId="{4D3DDACA-1360-4669-837A-25C1845AB088}" type="presOf" srcId="{66DDCF90-00B7-4763-858B-FF3202E41C88}" destId="{F309AEA8-2650-4513-A68E-72E015C437AF}" srcOrd="0" destOrd="0" presId="urn:microsoft.com/office/officeart/2018/2/layout/IconVerticalSolidList"/>
    <dgm:cxn modelId="{A2C24BC1-DBF5-4483-833F-C8E3AE1736E0}" type="presOf" srcId="{A2F87811-53C8-42C3-8CBB-0B61CFA31DCD}" destId="{0C99A458-FC64-4C66-8335-7CF6965D233B}" srcOrd="0" destOrd="0" presId="urn:microsoft.com/office/officeart/2018/2/layout/IconVerticalSolidList"/>
    <dgm:cxn modelId="{7DF9B9EE-F9C0-4694-A79F-B3112E6758D0}" type="presParOf" srcId="{EEA1C48E-FA7A-45B3-9A7F-B997C645DF15}" destId="{20E57755-C664-4A46-AA6F-DE5B0C092B49}" srcOrd="0" destOrd="0" presId="urn:microsoft.com/office/officeart/2018/2/layout/IconVerticalSolidList"/>
    <dgm:cxn modelId="{1193B6AC-43B4-490D-A998-4D41C01D38D2}" type="presParOf" srcId="{20E57755-C664-4A46-AA6F-DE5B0C092B49}" destId="{C330A461-BCB6-4918-A186-691AD9CE9A0A}" srcOrd="0" destOrd="0" presId="urn:microsoft.com/office/officeart/2018/2/layout/IconVerticalSolidList"/>
    <dgm:cxn modelId="{B6A583A7-CB64-4F7B-869D-1B04675C712B}" type="presParOf" srcId="{20E57755-C664-4A46-AA6F-DE5B0C092B49}" destId="{C6DDA117-EF57-4055-8BC3-4C27DFBAFADA}" srcOrd="1" destOrd="0" presId="urn:microsoft.com/office/officeart/2018/2/layout/IconVerticalSolidList"/>
    <dgm:cxn modelId="{F7196CA9-5ED2-4441-912B-D18F44E629A6}" type="presParOf" srcId="{20E57755-C664-4A46-AA6F-DE5B0C092B49}" destId="{98A41B96-99E1-42D3-A523-5D1AFAAA664B}" srcOrd="2" destOrd="0" presId="urn:microsoft.com/office/officeart/2018/2/layout/IconVerticalSolidList"/>
    <dgm:cxn modelId="{6921B848-C8BC-440A-AF88-2D55710C7808}" type="presParOf" srcId="{20E57755-C664-4A46-AA6F-DE5B0C092B49}" destId="{F309AEA8-2650-4513-A68E-72E015C437AF}" srcOrd="3" destOrd="0" presId="urn:microsoft.com/office/officeart/2018/2/layout/IconVerticalSolidList"/>
    <dgm:cxn modelId="{2B9BFE3F-57CB-4C18-8B67-19C4606A7A6A}" type="presParOf" srcId="{EEA1C48E-FA7A-45B3-9A7F-B997C645DF15}" destId="{EEB6ED39-AC96-4AA7-B0C4-9104549F646C}" srcOrd="1" destOrd="0" presId="urn:microsoft.com/office/officeart/2018/2/layout/IconVerticalSolidList"/>
    <dgm:cxn modelId="{E62595DB-C67B-4DD0-8B0A-8DBC0B8BED94}" type="presParOf" srcId="{EEA1C48E-FA7A-45B3-9A7F-B997C645DF15}" destId="{A3D3902B-0FD6-4FB4-90E7-E7F11FB34109}" srcOrd="2" destOrd="0" presId="urn:microsoft.com/office/officeart/2018/2/layout/IconVerticalSolidList"/>
    <dgm:cxn modelId="{3AB7A6C1-3A34-4F4E-8EB1-6F293F73502E}" type="presParOf" srcId="{A3D3902B-0FD6-4FB4-90E7-E7F11FB34109}" destId="{9A9A3595-32D5-4D0B-8F6C-F1B4099B73BD}" srcOrd="0" destOrd="0" presId="urn:microsoft.com/office/officeart/2018/2/layout/IconVerticalSolidList"/>
    <dgm:cxn modelId="{3665150E-E793-4E6A-B89B-C05FF3EEE722}" type="presParOf" srcId="{A3D3902B-0FD6-4FB4-90E7-E7F11FB34109}" destId="{7A7B176B-1C9A-441B-8EBB-19E221BC307B}" srcOrd="1" destOrd="0" presId="urn:microsoft.com/office/officeart/2018/2/layout/IconVerticalSolidList"/>
    <dgm:cxn modelId="{3CD20315-C79E-4890-8B03-F82634F60C1D}" type="presParOf" srcId="{A3D3902B-0FD6-4FB4-90E7-E7F11FB34109}" destId="{6E4EB042-53F8-497B-B23A-09C1EBDBAAF4}" srcOrd="2" destOrd="0" presId="urn:microsoft.com/office/officeart/2018/2/layout/IconVerticalSolidList"/>
    <dgm:cxn modelId="{1AE11A19-D6E7-4DCA-8401-CCC001187563}" type="presParOf" srcId="{A3D3902B-0FD6-4FB4-90E7-E7F11FB34109}" destId="{0C99A458-FC64-4C66-8335-7CF6965D233B}" srcOrd="3" destOrd="0" presId="urn:microsoft.com/office/officeart/2018/2/layout/IconVerticalSolidList"/>
    <dgm:cxn modelId="{AC5921CE-94C8-4FA6-BCDA-F481CC20A225}" type="presParOf" srcId="{EEA1C48E-FA7A-45B3-9A7F-B997C645DF15}" destId="{0092313F-E2D3-48E4-B577-899522D69F16}" srcOrd="3" destOrd="0" presId="urn:microsoft.com/office/officeart/2018/2/layout/IconVerticalSolidList"/>
    <dgm:cxn modelId="{C3C6EDBF-CC43-47DA-9CA2-06556B9E1A89}" type="presParOf" srcId="{EEA1C48E-FA7A-45B3-9A7F-B997C645DF15}" destId="{22560E9C-CFEA-4946-9B88-159E492A319C}" srcOrd="4" destOrd="0" presId="urn:microsoft.com/office/officeart/2018/2/layout/IconVerticalSolidList"/>
    <dgm:cxn modelId="{11D1A6A6-52D9-407A-891A-D9868A61DC48}" type="presParOf" srcId="{22560E9C-CFEA-4946-9B88-159E492A319C}" destId="{E0156515-C197-4C07-9DAD-0E6FB9EF38FE}" srcOrd="0" destOrd="0" presId="urn:microsoft.com/office/officeart/2018/2/layout/IconVerticalSolidList"/>
    <dgm:cxn modelId="{82D46EE0-74F6-40E2-B03F-078B70213A17}" type="presParOf" srcId="{22560E9C-CFEA-4946-9B88-159E492A319C}" destId="{03B6E95F-8FCF-478C-944E-9384457D7796}" srcOrd="1" destOrd="0" presId="urn:microsoft.com/office/officeart/2018/2/layout/IconVerticalSolidList"/>
    <dgm:cxn modelId="{1EA888D0-5028-46D5-8D6C-DD63232EFBBC}" type="presParOf" srcId="{22560E9C-CFEA-4946-9B88-159E492A319C}" destId="{FA6BF67E-21CC-46D1-AE64-AC0A1D62D546}" srcOrd="2" destOrd="0" presId="urn:microsoft.com/office/officeart/2018/2/layout/IconVerticalSolidList"/>
    <dgm:cxn modelId="{CE47C54C-9BCF-4B70-B37C-32D1833DCC30}" type="presParOf" srcId="{22560E9C-CFEA-4946-9B88-159E492A319C}" destId="{5150830B-A431-46F4-A8CD-5A94E151D8E9}" srcOrd="3" destOrd="0" presId="urn:microsoft.com/office/officeart/2018/2/layout/IconVerticalSolidList"/>
    <dgm:cxn modelId="{0396B504-2E17-4CC8-ADAD-E88232379D3B}" type="presParOf" srcId="{EEA1C48E-FA7A-45B3-9A7F-B997C645DF15}" destId="{94AB1DBE-26A2-4F0C-B154-02C9E89BEED8}" srcOrd="5" destOrd="0" presId="urn:microsoft.com/office/officeart/2018/2/layout/IconVerticalSolidList"/>
    <dgm:cxn modelId="{4205D49C-2FCF-4C6D-9D19-907598E94B7A}" type="presParOf" srcId="{EEA1C48E-FA7A-45B3-9A7F-B997C645DF15}" destId="{0E5846D6-4FB9-4729-9A4E-13D815A637F5}" srcOrd="6" destOrd="0" presId="urn:microsoft.com/office/officeart/2018/2/layout/IconVerticalSolidList"/>
    <dgm:cxn modelId="{D6D81D1D-ACCE-460C-BCD3-89BD1644DA9F}" type="presParOf" srcId="{0E5846D6-4FB9-4729-9A4E-13D815A637F5}" destId="{660AB6F8-7127-438C-9729-7B69AC58B9E9}" srcOrd="0" destOrd="0" presId="urn:microsoft.com/office/officeart/2018/2/layout/IconVerticalSolidList"/>
    <dgm:cxn modelId="{F4F1868B-3CA7-44B4-A327-56152EECB92F}" type="presParOf" srcId="{0E5846D6-4FB9-4729-9A4E-13D815A637F5}" destId="{A50063D9-734D-4222-B98C-AFA8515870CE}" srcOrd="1" destOrd="0" presId="urn:microsoft.com/office/officeart/2018/2/layout/IconVerticalSolidList"/>
    <dgm:cxn modelId="{E29E868C-C8C8-48E3-B745-55D169B469EF}" type="presParOf" srcId="{0E5846D6-4FB9-4729-9A4E-13D815A637F5}" destId="{32537E0E-AFE2-4EAD-B388-3A77FA4902A3}" srcOrd="2" destOrd="0" presId="urn:microsoft.com/office/officeart/2018/2/layout/IconVerticalSolidList"/>
    <dgm:cxn modelId="{4882E2B2-C097-466E-8EAD-4CCBA27A29FE}" type="presParOf" srcId="{0E5846D6-4FB9-4729-9A4E-13D815A637F5}" destId="{B43CFA2C-CF17-47DB-A511-B6529CEE10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B9CA-CA74-46E1-9ED1-A16A59A0CFB0}">
      <dsp:nvSpPr>
        <dsp:cNvPr id="0" name=""/>
        <dsp:cNvSpPr/>
      </dsp:nvSpPr>
      <dsp:spPr>
        <a:xfrm>
          <a:off x="0" y="469"/>
          <a:ext cx="10058399" cy="109962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D0F3-6CE4-48C6-ADB8-F40D68B0262F}">
      <dsp:nvSpPr>
        <dsp:cNvPr id="0" name=""/>
        <dsp:cNvSpPr/>
      </dsp:nvSpPr>
      <dsp:spPr>
        <a:xfrm>
          <a:off x="332636" y="247885"/>
          <a:ext cx="604793" cy="604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72F7A-53DA-4AC2-AC00-265806EA23F8}">
      <dsp:nvSpPr>
        <dsp:cNvPr id="0" name=""/>
        <dsp:cNvSpPr/>
      </dsp:nvSpPr>
      <dsp:spPr>
        <a:xfrm>
          <a:off x="1270065" y="469"/>
          <a:ext cx="8788334" cy="109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77" tIns="116377" rIns="116377" bIns="116377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Deontology – what rules have been established to address the issue or topic at hand?</a:t>
          </a:r>
        </a:p>
      </dsp:txBody>
      <dsp:txXfrm>
        <a:off x="1270065" y="469"/>
        <a:ext cx="8788334" cy="1099624"/>
      </dsp:txXfrm>
    </dsp:sp>
    <dsp:sp modelId="{63BFB966-69A3-48FC-946E-FB66FBA7CA02}">
      <dsp:nvSpPr>
        <dsp:cNvPr id="0" name=""/>
        <dsp:cNvSpPr/>
      </dsp:nvSpPr>
      <dsp:spPr>
        <a:xfrm>
          <a:off x="0" y="1374999"/>
          <a:ext cx="10058399" cy="109962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DCC94-E0AF-4A51-AD43-F16CAC5CF03C}">
      <dsp:nvSpPr>
        <dsp:cNvPr id="0" name=""/>
        <dsp:cNvSpPr/>
      </dsp:nvSpPr>
      <dsp:spPr>
        <a:xfrm>
          <a:off x="332636" y="1622415"/>
          <a:ext cx="604793" cy="6047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0137E-A2D3-4E04-B27E-4873C8E06AB0}">
      <dsp:nvSpPr>
        <dsp:cNvPr id="0" name=""/>
        <dsp:cNvSpPr/>
      </dsp:nvSpPr>
      <dsp:spPr>
        <a:xfrm>
          <a:off x="1270065" y="1374999"/>
          <a:ext cx="8788334" cy="109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77" tIns="116377" rIns="116377" bIns="116377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Teleological – what is the greatest good for the greatest number effected by the decision that needs to be made?</a:t>
          </a:r>
        </a:p>
      </dsp:txBody>
      <dsp:txXfrm>
        <a:off x="1270065" y="1374999"/>
        <a:ext cx="8788334" cy="1099624"/>
      </dsp:txXfrm>
    </dsp:sp>
    <dsp:sp modelId="{7099B434-9023-4B1A-A68D-658AE8BF28F4}">
      <dsp:nvSpPr>
        <dsp:cNvPr id="0" name=""/>
        <dsp:cNvSpPr/>
      </dsp:nvSpPr>
      <dsp:spPr>
        <a:xfrm>
          <a:off x="0" y="2749530"/>
          <a:ext cx="10058399" cy="109962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E3917-14D0-4930-BCDB-EE8C8BE0EB2C}">
      <dsp:nvSpPr>
        <dsp:cNvPr id="0" name=""/>
        <dsp:cNvSpPr/>
      </dsp:nvSpPr>
      <dsp:spPr>
        <a:xfrm>
          <a:off x="332636" y="2996945"/>
          <a:ext cx="604793" cy="6047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CD04E-237D-455C-86EB-6BD7761FE034}">
      <dsp:nvSpPr>
        <dsp:cNvPr id="0" name=""/>
        <dsp:cNvSpPr/>
      </dsp:nvSpPr>
      <dsp:spPr>
        <a:xfrm>
          <a:off x="1270065" y="2749530"/>
          <a:ext cx="8788334" cy="109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77" tIns="116377" rIns="116377" bIns="116377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Existentialism – are the parties who make the decision in question acting within their own best or self interest?</a:t>
          </a:r>
        </a:p>
      </dsp:txBody>
      <dsp:txXfrm>
        <a:off x="1270065" y="2749530"/>
        <a:ext cx="8788334" cy="1099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A461-BCB6-4918-A186-691AD9CE9A0A}">
      <dsp:nvSpPr>
        <dsp:cNvPr id="0" name=""/>
        <dsp:cNvSpPr/>
      </dsp:nvSpPr>
      <dsp:spPr>
        <a:xfrm>
          <a:off x="0" y="1597"/>
          <a:ext cx="10058399" cy="809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A117-EF57-4055-8BC3-4C27DFBAFADA}">
      <dsp:nvSpPr>
        <dsp:cNvPr id="0" name=""/>
        <dsp:cNvSpPr/>
      </dsp:nvSpPr>
      <dsp:spPr>
        <a:xfrm>
          <a:off x="244956" y="183796"/>
          <a:ext cx="445375" cy="445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9AEA8-2650-4513-A68E-72E015C437AF}">
      <dsp:nvSpPr>
        <dsp:cNvPr id="0" name=""/>
        <dsp:cNvSpPr/>
      </dsp:nvSpPr>
      <dsp:spPr>
        <a:xfrm>
          <a:off x="935289" y="1597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Challenge biases and preconceived notions by researching topics from a holistic perspective</a:t>
          </a:r>
        </a:p>
      </dsp:txBody>
      <dsp:txXfrm>
        <a:off x="935289" y="1597"/>
        <a:ext cx="9123110" cy="809774"/>
      </dsp:txXfrm>
    </dsp:sp>
    <dsp:sp modelId="{9A9A3595-32D5-4D0B-8F6C-F1B4099B73BD}">
      <dsp:nvSpPr>
        <dsp:cNvPr id="0" name=""/>
        <dsp:cNvSpPr/>
      </dsp:nvSpPr>
      <dsp:spPr>
        <a:xfrm>
          <a:off x="0" y="1013815"/>
          <a:ext cx="10058399" cy="809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B176B-1C9A-441B-8EBB-19E221BC307B}">
      <dsp:nvSpPr>
        <dsp:cNvPr id="0" name=""/>
        <dsp:cNvSpPr/>
      </dsp:nvSpPr>
      <dsp:spPr>
        <a:xfrm>
          <a:off x="244956" y="1196015"/>
          <a:ext cx="445375" cy="445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9A458-FC64-4C66-8335-7CF6965D233B}">
      <dsp:nvSpPr>
        <dsp:cNvPr id="0" name=""/>
        <dsp:cNvSpPr/>
      </dsp:nvSpPr>
      <dsp:spPr>
        <a:xfrm>
          <a:off x="935289" y="1013815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Offer multiple platforms of thought</a:t>
          </a:r>
        </a:p>
      </dsp:txBody>
      <dsp:txXfrm>
        <a:off x="935289" y="1013815"/>
        <a:ext cx="9123110" cy="809774"/>
      </dsp:txXfrm>
    </dsp:sp>
    <dsp:sp modelId="{E0156515-C197-4C07-9DAD-0E6FB9EF38FE}">
      <dsp:nvSpPr>
        <dsp:cNvPr id="0" name=""/>
        <dsp:cNvSpPr/>
      </dsp:nvSpPr>
      <dsp:spPr>
        <a:xfrm>
          <a:off x="0" y="2026033"/>
          <a:ext cx="10058399" cy="809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6E95F-8FCF-478C-944E-9384457D7796}">
      <dsp:nvSpPr>
        <dsp:cNvPr id="0" name=""/>
        <dsp:cNvSpPr/>
      </dsp:nvSpPr>
      <dsp:spPr>
        <a:xfrm>
          <a:off x="244956" y="2208233"/>
          <a:ext cx="445375" cy="445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830B-A431-46F4-A8CD-5A94E151D8E9}">
      <dsp:nvSpPr>
        <dsp:cNvPr id="0" name=""/>
        <dsp:cNvSpPr/>
      </dsp:nvSpPr>
      <dsp:spPr>
        <a:xfrm>
          <a:off x="935289" y="2026033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Socratic Method – question why we believe the things we know to be true</a:t>
          </a:r>
        </a:p>
      </dsp:txBody>
      <dsp:txXfrm>
        <a:off x="935289" y="2026033"/>
        <a:ext cx="9123110" cy="809774"/>
      </dsp:txXfrm>
    </dsp:sp>
    <dsp:sp modelId="{660AB6F8-7127-438C-9729-7B69AC58B9E9}">
      <dsp:nvSpPr>
        <dsp:cNvPr id="0" name=""/>
        <dsp:cNvSpPr/>
      </dsp:nvSpPr>
      <dsp:spPr>
        <a:xfrm>
          <a:off x="0" y="3038251"/>
          <a:ext cx="10058399" cy="809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063D9-734D-4222-B98C-AFA8515870CE}">
      <dsp:nvSpPr>
        <dsp:cNvPr id="0" name=""/>
        <dsp:cNvSpPr/>
      </dsp:nvSpPr>
      <dsp:spPr>
        <a:xfrm>
          <a:off x="244956" y="3220451"/>
          <a:ext cx="445375" cy="445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CFA2C-CF17-47DB-A511-B6529CEE1057}">
      <dsp:nvSpPr>
        <dsp:cNvPr id="0" name=""/>
        <dsp:cNvSpPr/>
      </dsp:nvSpPr>
      <dsp:spPr>
        <a:xfrm>
          <a:off x="935289" y="3038251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Play Devil’s advocate to foster deeper thinking and reasoning.</a:t>
          </a:r>
        </a:p>
      </dsp:txBody>
      <dsp:txXfrm>
        <a:off x="935289" y="3038251"/>
        <a:ext cx="9123110" cy="80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432429"/>
            <a:ext cx="4775075" cy="20098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Corruptive Recruiting Practices Between Grassroots and Collegiate Programs</a:t>
            </a:r>
            <a:r>
              <a:rPr lang="en-US" dirty="0"/>
              <a:t/>
            </a:r>
            <a:br>
              <a:rPr lang="en-US" dirty="0"/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4328985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Mr. Michael Ross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AEB54-0D30-4CF4-A49B-1333719A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How do we research areas that have been studied? – Student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B57C3A-8B2A-4209-B488-F40616693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0" r="12614" b="-1"/>
          <a:stretch/>
        </p:blipFill>
        <p:spPr>
          <a:xfrm>
            <a:off x="995680" y="2014194"/>
            <a:ext cx="5100320" cy="41002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4F0A3F-8D8D-494D-82B9-A6F13A50D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Georgia College and State University – Introduction to Philosophy</a:t>
            </a:r>
          </a:p>
          <a:p>
            <a:r>
              <a:rPr lang="en-US" sz="2400" dirty="0"/>
              <a:t>Challenge current beliefs and ideals</a:t>
            </a:r>
          </a:p>
        </p:txBody>
      </p:sp>
    </p:spTree>
    <p:extLst>
      <p:ext uri="{BB962C8B-B14F-4D97-AF65-F5344CB8AC3E}">
        <p14:creationId xmlns:p14="http://schemas.microsoft.com/office/powerpoint/2010/main" val="50570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 kern="1200" cap="none" spc="0" baseline="0" dirty="0">
                <a:effectLst/>
                <a:latin typeface="+mj-lt"/>
                <a:ea typeface="+mn-ea"/>
                <a:cs typeface="+mn-cs"/>
              </a:rPr>
              <a:t>Create Understanding From Holistic Approach</a:t>
            </a:r>
          </a:p>
        </p:txBody>
      </p:sp>
      <p:graphicFrame>
        <p:nvGraphicFramePr>
          <p:cNvPr id="19" name="TextBox 16">
            <a:extLst>
              <a:ext uri="{FF2B5EF4-FFF2-40B4-BE49-F238E27FC236}">
                <a16:creationId xmlns:a16="http://schemas.microsoft.com/office/drawing/2014/main" xmlns="" id="{607EB0E5-7E02-442D-A599-96B535E23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192045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BDC107-3938-4A78-BFA3-211E1BDADE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853440" y="237744"/>
            <a:ext cx="6502400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BEA2B-AD8B-43BB-B89B-6125AE19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Deontology – NCAA Rules and Regulations</a:t>
            </a:r>
            <a:br>
              <a:rPr lang="en-US" sz="2700"/>
            </a:br>
            <a:endParaRPr lang="en-US" sz="27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FC9317E-5908-4D1B-9747-FE98160E7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042160"/>
            <a:ext cx="3144774" cy="41351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What is expressly written and established as rules all stakeholders must abide 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From an ethical standpoint, violating these written rules would be considered unethical.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290DC-232E-4808-A7DA-2FDF0692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Teleological – Who is affected when violations occur?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1630F74-A1E2-4CAF-BDBA-62236F187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693" y="3913359"/>
            <a:ext cx="3938905" cy="2302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2E076B-0B7C-4808-AF68-7EAF55FF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93" y="1595028"/>
            <a:ext cx="3938905" cy="2233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1F8A6D-A860-4669-8329-83C2507CBC81}"/>
              </a:ext>
            </a:extLst>
          </p:cNvPr>
          <p:cNvSpPr txBox="1"/>
          <p:nvPr/>
        </p:nvSpPr>
        <p:spPr>
          <a:xfrm>
            <a:off x="5984239" y="2143760"/>
            <a:ext cx="4965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What stakeholders must be considered when these violations become more common?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Does the greatest good for the greatest number simply refer to the team and their opponents?</a:t>
            </a:r>
          </a:p>
        </p:txBody>
      </p:sp>
    </p:spTree>
    <p:extLst>
      <p:ext uri="{BB962C8B-B14F-4D97-AF65-F5344CB8AC3E}">
        <p14:creationId xmlns:p14="http://schemas.microsoft.com/office/powerpoint/2010/main" val="17523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6858F-920E-4D91-9826-2264A57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/>
              <a:t>Existentialism – Why would programs risk violating these rules?</a:t>
            </a:r>
            <a:br>
              <a:rPr lang="en-US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A07E209-D827-4A1F-9678-AEC06B0DB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0" y="1588896"/>
            <a:ext cx="3832860" cy="2025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CB2F42-F170-4598-BB48-64850724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3708374"/>
            <a:ext cx="3832860" cy="2555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20BF61-181A-410B-8ED6-9FB7788505A9}"/>
              </a:ext>
            </a:extLst>
          </p:cNvPr>
          <p:cNvSpPr txBox="1"/>
          <p:nvPr/>
        </p:nvSpPr>
        <p:spPr>
          <a:xfrm>
            <a:off x="5902960" y="1706880"/>
            <a:ext cx="48488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Are the programs acting in their own best interest?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What do 5-star recruits bring to the table for programs?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What is the likelihood of being caught?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What are the consequences of being caught?</a:t>
            </a:r>
          </a:p>
        </p:txBody>
      </p:sp>
    </p:spTree>
    <p:extLst>
      <p:ext uri="{BB962C8B-B14F-4D97-AF65-F5344CB8AC3E}">
        <p14:creationId xmlns:p14="http://schemas.microsoft.com/office/powerpoint/2010/main" val="29399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43CC1-DB4D-4F17-9A3E-258B3718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The Goal: Examine given topics from all sides to better understand them fully.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5FB6E11-2197-4BD2-BB07-2473DCC23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746984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584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Macintosh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SavonVTI</vt:lpstr>
      <vt:lpstr>Corruptive Recruiting Practices Between Grassroots and Collegiate Programs </vt:lpstr>
      <vt:lpstr>How do we research areas that have been studied? – Student perspective</vt:lpstr>
      <vt:lpstr>Create Understanding From Holistic Approach</vt:lpstr>
      <vt:lpstr>Deontology – NCAA Rules and Regulations </vt:lpstr>
      <vt:lpstr>Teleological – Who is affected when violations occur? </vt:lpstr>
      <vt:lpstr>Existentialism – Why would programs risk violating these rules? </vt:lpstr>
      <vt:lpstr>The Goal: Examine given topics from all sides to better understand them fully.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2020-02-06T16:34:27Z</dcterms:created>
  <dcterms:modified xsi:type="dcterms:W3CDTF">2020-02-14T17:11:59Z</dcterms:modified>
</cp:coreProperties>
</file>